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47f2758676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g347f2758676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6363711"/>
            <a:ext cx="12192000" cy="494289"/>
          </a:xfrm>
          <a:prstGeom prst="rect">
            <a:avLst/>
          </a:prstGeom>
          <a:gradFill>
            <a:gsLst>
              <a:gs pos="0">
                <a:srgbClr val="B9EBF0"/>
              </a:gs>
              <a:gs pos="50000">
                <a:srgbClr val="D2F0F5"/>
              </a:gs>
              <a:gs pos="100000">
                <a:srgbClr val="E9F7F9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8610600" y="6356350"/>
            <a:ext cx="103216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12" name="Google Shape;12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4525" y="5833247"/>
            <a:ext cx="2210100" cy="10140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/>
          <p:nvPr/>
        </p:nvSpPr>
        <p:spPr>
          <a:xfrm rot="10800000">
            <a:off x="0" y="-2"/>
            <a:ext cx="12192000" cy="494400"/>
          </a:xfrm>
          <a:prstGeom prst="rect">
            <a:avLst/>
          </a:prstGeom>
          <a:gradFill>
            <a:gsLst>
              <a:gs pos="0">
                <a:srgbClr val="B9EBF0"/>
              </a:gs>
              <a:gs pos="50000">
                <a:srgbClr val="D2F0F5"/>
              </a:gs>
              <a:gs pos="100000">
                <a:srgbClr val="E9F7F9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Google Shape;14;p1" title="VIImostraPB_600x343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981600" y="5593363"/>
            <a:ext cx="2210400" cy="126463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COSEMS">
  <a:themeElements>
    <a:clrScheme name="Verde-azulado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