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4" r:id="rId4"/>
  </p:sldMasterIdLst>
  <p:sldIdLst>
    <p:sldId id="256" r:id="rId5"/>
    <p:sldId id="257" r:id="rId6"/>
    <p:sldId id="361" r:id="rId7"/>
    <p:sldId id="360" r:id="rId8"/>
    <p:sldId id="363" r:id="rId9"/>
    <p:sldId id="364" r:id="rId10"/>
    <p:sldId id="365" r:id="rId11"/>
    <p:sldId id="366" r:id="rId12"/>
    <p:sldId id="345" r:id="rId13"/>
    <p:sldId id="346" r:id="rId14"/>
    <p:sldId id="367" r:id="rId15"/>
    <p:sldId id="328" r:id="rId16"/>
    <p:sldId id="368" r:id="rId17"/>
    <p:sldId id="370" r:id="rId18"/>
    <p:sldId id="371" r:id="rId19"/>
    <p:sldId id="369" r:id="rId20"/>
    <p:sldId id="374" r:id="rId21"/>
    <p:sldId id="385" r:id="rId22"/>
    <p:sldId id="372" r:id="rId23"/>
    <p:sldId id="377" r:id="rId24"/>
    <p:sldId id="375" r:id="rId25"/>
    <p:sldId id="376" r:id="rId26"/>
    <p:sldId id="338" r:id="rId27"/>
    <p:sldId id="379" r:id="rId28"/>
    <p:sldId id="380" r:id="rId29"/>
    <p:sldId id="381" r:id="rId30"/>
    <p:sldId id="382" r:id="rId31"/>
    <p:sldId id="384" r:id="rId32"/>
    <p:sldId id="383" r:id="rId33"/>
    <p:sldId id="358" r:id="rId34"/>
    <p:sldId id="378" r:id="rId35"/>
    <p:sldId id="311" r:id="rId36"/>
  </p:sldIdLst>
  <p:sldSz cx="16257588" cy="1015841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0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11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6519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9352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38" indent="-304838" algn="l" defTabSz="1219352" rtl="0" eaLnBrk="1" latinLnBrk="0" hangingPunct="1">
        <a:lnSpc>
          <a:spcPct val="90000"/>
        </a:lnSpc>
        <a:spcBef>
          <a:spcPts val="1334"/>
        </a:spcBef>
        <a:buFont typeface="Arial" panose="020B0604020202020204" pitchFamily="34" charset="0"/>
        <a:buChar char="•"/>
        <a:defRPr sz="3734" kern="1200">
          <a:solidFill>
            <a:schemeClr val="tx1"/>
          </a:solidFill>
          <a:latin typeface="+mn-lt"/>
          <a:ea typeface="+mn-ea"/>
          <a:cs typeface="+mn-cs"/>
        </a:defRPr>
      </a:lvl1pPr>
      <a:lvl2pPr marL="914514" indent="-304838" algn="l" defTabSz="121935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191" indent="-304838" algn="l" defTabSz="121935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867" indent="-304838" algn="l" defTabSz="121935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543" indent="-304838" algn="l" defTabSz="121935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3219" indent="-304838" algn="l" defTabSz="121935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895" indent="-304838" algn="l" defTabSz="121935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572" indent="-304838" algn="l" defTabSz="121935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2248" indent="-304838" algn="l" defTabSz="121935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219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76" algn="l" defTabSz="1219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352" algn="l" defTabSz="1219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9029" algn="l" defTabSz="1219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705" algn="l" defTabSz="1219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381" algn="l" defTabSz="1219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8057" algn="l" defTabSz="1219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733" algn="l" defTabSz="1219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410" algn="l" defTabSz="1219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Forma&#10;&#10;Descrição gerada automaticamente">
            <a:extLst>
              <a:ext uri="{FF2B5EF4-FFF2-40B4-BE49-F238E27FC236}">
                <a16:creationId xmlns:a16="http://schemas.microsoft.com/office/drawing/2014/main" id="{B58B1643-75D9-286E-DEF6-7DBB521AE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7588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65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la de celular com texto preto sobre fundo branco&#10;&#10;Descrição gerada automaticamente">
            <a:extLst>
              <a:ext uri="{FF2B5EF4-FFF2-40B4-BE49-F238E27FC236}">
                <a16:creationId xmlns:a16="http://schemas.microsoft.com/office/drawing/2014/main" id="{0E5CC44C-5DD9-5EFD-29EF-230427513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" y="476"/>
            <a:ext cx="16253460" cy="1015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21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6456578-D8F5-BD02-4382-19CA716436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6257588" cy="101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8" y="1107583"/>
            <a:ext cx="15028945" cy="776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A761768-DF41-801E-075F-A375383FB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07583"/>
            <a:ext cx="15003886" cy="775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36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B6B9A326-1ED0-1050-C11C-0F0B8398B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3" y="0"/>
            <a:ext cx="16252242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69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0F6E2B2F-6FA0-DA69-8405-A97104EEE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6518" y="215207"/>
            <a:ext cx="16734106" cy="921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79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1BF73DA-88A2-8336-0E3C-EA7224D06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15345"/>
            <a:ext cx="14965251" cy="777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35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59A6D6D-BC91-4979-9909-0DE1B9B83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9278"/>
            <a:ext cx="15003887" cy="775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17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79C9558-4683-031C-BB9A-BC64320C4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951"/>
            <a:ext cx="14978130" cy="779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85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3178715-2E4F-FD40-F4EE-6F302D266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3341"/>
            <a:ext cx="14978130" cy="774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7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EA984DBD-EC68-72A8-6889-156F20E5F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3" y="0"/>
            <a:ext cx="16252242" cy="10158413"/>
          </a:xfrm>
          <a:prstGeom prst="rect">
            <a:avLst/>
          </a:prstGeom>
        </p:spPr>
      </p:pic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83A3FB75-0BFC-BF32-F9AB-49CCC5F1B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3" y="0"/>
            <a:ext cx="16254915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71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, Linha do tempo&#10;&#10;Descrição gerada automaticamente">
            <a:extLst>
              <a:ext uri="{FF2B5EF4-FFF2-40B4-BE49-F238E27FC236}">
                <a16:creationId xmlns:a16="http://schemas.microsoft.com/office/drawing/2014/main" id="{32B06883-79E5-B900-E9C1-35791EC66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" y="476"/>
            <a:ext cx="16253460" cy="1015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75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EBE2960-F330-CB9E-8CF5-FCC17ACFC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0462"/>
            <a:ext cx="16257588" cy="776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2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A730A86-2921-7937-2525-C64293BB4A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7896"/>
            <a:ext cx="15029645" cy="773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88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abela&#10;&#10;Descrição gerada automaticamente">
            <a:extLst>
              <a:ext uri="{FF2B5EF4-FFF2-40B4-BE49-F238E27FC236}">
                <a16:creationId xmlns:a16="http://schemas.microsoft.com/office/drawing/2014/main" id="{68D31450-2C88-3A8B-2956-FC7D59F76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" y="476"/>
            <a:ext cx="16253460" cy="1015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14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DAD41AA-F871-E043-8E15-4360DB50B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6220"/>
            <a:ext cx="16257588" cy="775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5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2C30310-A246-1611-8A4D-E6A775E8B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706" y="1261775"/>
            <a:ext cx="11781443" cy="741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81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CD6E54E-5403-C17F-0D13-E91A4BFE7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617" y="1334488"/>
            <a:ext cx="11715125" cy="748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36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8997F9C-2FA7-9BAA-EC73-BE893B582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0462"/>
            <a:ext cx="16257588" cy="776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14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1425114-413E-F092-25EF-04C9997ED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6220"/>
            <a:ext cx="15042524" cy="77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55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3D05958-9ECC-8966-A9B3-5E9595529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6257588" cy="892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1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Texto&#10;&#10;Descrição gerada automaticamente">
            <a:extLst>
              <a:ext uri="{FF2B5EF4-FFF2-40B4-BE49-F238E27FC236}">
                <a16:creationId xmlns:a16="http://schemas.microsoft.com/office/drawing/2014/main" id="{3AC18695-A033-3909-1F28-3E13A1877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3" y="0"/>
            <a:ext cx="16252242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42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la de celular com publicação numa rede social&#10;&#10;Descrição gerada automaticamente com confiança média">
            <a:extLst>
              <a:ext uri="{FF2B5EF4-FFF2-40B4-BE49-F238E27FC236}">
                <a16:creationId xmlns:a16="http://schemas.microsoft.com/office/drawing/2014/main" id="{8977164B-D42F-CC44-8B5C-F62A5CB5E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" y="476"/>
            <a:ext cx="16253460" cy="1015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62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la de celular com publicação numa rede social&#10;&#10;Descrição gerada automaticamente com confiança média">
            <a:extLst>
              <a:ext uri="{FF2B5EF4-FFF2-40B4-BE49-F238E27FC236}">
                <a16:creationId xmlns:a16="http://schemas.microsoft.com/office/drawing/2014/main" id="{9B2264D8-21E7-1557-CA7C-74EB8C845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3" y="0"/>
            <a:ext cx="16252242" cy="1015841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15FB8EA-3CF2-BBF1-52FE-EB8A9A36D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3" y="0"/>
            <a:ext cx="16252242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18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3399B0AB-FBEB-ABCA-6355-06AE9BDCC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7588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37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A62A0FA3-A7EA-FD7B-F750-877688564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3" y="0"/>
            <a:ext cx="16252242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64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la de celular com publicação numa rede social&#10;&#10;Descrição gerada automaticamente com confiança baixa">
            <a:extLst>
              <a:ext uri="{FF2B5EF4-FFF2-40B4-BE49-F238E27FC236}">
                <a16:creationId xmlns:a16="http://schemas.microsoft.com/office/drawing/2014/main" id="{E7E8CF3B-CEDE-3E23-F6E5-0CE9C1337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3" y="0"/>
            <a:ext cx="16252242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16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Tabela&#10;&#10;Descrição gerada automaticamente">
            <a:extLst>
              <a:ext uri="{FF2B5EF4-FFF2-40B4-BE49-F238E27FC236}">
                <a16:creationId xmlns:a16="http://schemas.microsoft.com/office/drawing/2014/main" id="{18121E5A-6F2B-E4E8-C34D-AD570E25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34" y="1322747"/>
            <a:ext cx="14593193" cy="751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62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Diagrama&#10;&#10;Descrição gerada automaticamente">
            <a:extLst>
              <a:ext uri="{FF2B5EF4-FFF2-40B4-BE49-F238E27FC236}">
                <a16:creationId xmlns:a16="http://schemas.microsoft.com/office/drawing/2014/main" id="{3120CB3B-FC48-DE6C-2E9D-EB54B5D0C9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4" b="25877"/>
          <a:stretch/>
        </p:blipFill>
        <p:spPr>
          <a:xfrm>
            <a:off x="481828" y="1803918"/>
            <a:ext cx="14279996" cy="5517724"/>
          </a:xfrm>
          <a:prstGeom prst="rect">
            <a:avLst/>
          </a:prstGeom>
        </p:spPr>
      </p:pic>
      <p:pic>
        <p:nvPicPr>
          <p:cNvPr id="3" name="Imagem 2" descr="Diagrama&#10;&#10;Descrição gerada automaticamente">
            <a:extLst>
              <a:ext uri="{FF2B5EF4-FFF2-40B4-BE49-F238E27FC236}">
                <a16:creationId xmlns:a16="http://schemas.microsoft.com/office/drawing/2014/main" id="{D96A94FE-7C99-7456-6D54-7C1197DF41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675" r="114" b="9430"/>
          <a:stretch/>
        </p:blipFill>
        <p:spPr>
          <a:xfrm>
            <a:off x="481530" y="7323836"/>
            <a:ext cx="14279967" cy="58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39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5D2212B-7477-2851-3810-DAE1DE582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8551"/>
            <a:ext cx="14991442" cy="781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5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&#10;&#10;Descrição gerada automaticamente">
            <a:extLst>
              <a:ext uri="{FF2B5EF4-FFF2-40B4-BE49-F238E27FC236}">
                <a16:creationId xmlns:a16="http://schemas.microsoft.com/office/drawing/2014/main" id="{EA84488B-2933-1D29-CD1E-C0AE3096F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" y="476"/>
            <a:ext cx="16253460" cy="1015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6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b183eda-7386-4880-b625-6d88587f8a87" xsi:nil="true"/>
    <lcf76f155ced4ddcb4097134ff3c332f xmlns="a90d9d34-379a-41e2-9323-8f1b42a1ab8f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2C5529D18F534688559B6591466780" ma:contentTypeVersion="15" ma:contentTypeDescription="Create a new document." ma:contentTypeScope="" ma:versionID="2e6764caff71bdd2a0340b77a7c9c125">
  <xsd:schema xmlns:xsd="http://www.w3.org/2001/XMLSchema" xmlns:xs="http://www.w3.org/2001/XMLSchema" xmlns:p="http://schemas.microsoft.com/office/2006/metadata/properties" xmlns:ns2="a90d9d34-379a-41e2-9323-8f1b42a1ab8f" xmlns:ns3="8b183eda-7386-4880-b625-6d88587f8a87" targetNamespace="http://schemas.microsoft.com/office/2006/metadata/properties" ma:root="true" ma:fieldsID="8b5ae86bfff9f199e6247091d16798a4" ns2:_="" ns3:_="">
    <xsd:import namespace="a90d9d34-379a-41e2-9323-8f1b42a1ab8f"/>
    <xsd:import namespace="8b183eda-7386-4880-b625-6d88587f8a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0d9d34-379a-41e2-9323-8f1b42a1ab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08562b07-c12b-440e-8652-dcaac954a86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183eda-7386-4880-b625-6d88587f8a8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23a5a490-0f5a-4c38-aa5a-7065ab07aa48}" ma:internalName="TaxCatchAll" ma:showField="CatchAllData" ma:web="8b183eda-7386-4880-b625-6d88587f8a8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291B3A1-96E0-42E8-A61C-5D7A73B3472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B3D2061-C13C-4B51-A9E9-C42BF0F9FB92}">
  <ds:schemaRefs>
    <ds:schemaRef ds:uri="8b183eda-7386-4880-b625-6d88587f8a87"/>
    <ds:schemaRef ds:uri="a90d9d34-379a-41e2-9323-8f1b42a1ab8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8C71509-FFB5-4B3F-B2AF-2A2F2F47DF79}">
  <ds:schemaRefs>
    <ds:schemaRef ds:uri="8b183eda-7386-4880-b625-6d88587f8a87"/>
    <ds:schemaRef ds:uri="a90d9d34-379a-41e2-9323-8f1b42a1ab8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</TotalTime>
  <Words>0</Words>
  <Application>Microsoft Office PowerPoint</Application>
  <PresentationFormat>Personalizar</PresentationFormat>
  <Paragraphs>0</Paragraphs>
  <Slides>32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4" baseType="lpstr">
      <vt:lpstr>Arial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Renato Barbosa de Carvalho</dc:creator>
  <cp:lastModifiedBy>Alyne Lucy Sa da Silva</cp:lastModifiedBy>
  <cp:revision>14</cp:revision>
  <dcterms:created xsi:type="dcterms:W3CDTF">2022-05-08T00:37:10Z</dcterms:created>
  <dcterms:modified xsi:type="dcterms:W3CDTF">2023-08-10T04:03:26Z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0x0101000B2C5529D18F534688559B6591466780</vt:lpwstr>
  </property>
  <property fmtid="{D5CDD505-2E9C-101B-9397-08002B2CF9AE}" pid="3" name="MediaServiceImageTags">
    <vt:lpwstr/>
  </property>
</Properties>
</file>