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7" r:id="rId3"/>
    <p:sldId id="276" r:id="rId4"/>
    <p:sldId id="275" r:id="rId5"/>
    <p:sldId id="274" r:id="rId6"/>
    <p:sldId id="292" r:id="rId7"/>
    <p:sldId id="294" r:id="rId8"/>
    <p:sldId id="272" r:id="rId9"/>
    <p:sldId id="271" r:id="rId10"/>
    <p:sldId id="280" r:id="rId11"/>
    <p:sldId id="259" r:id="rId12"/>
    <p:sldId id="282" r:id="rId13"/>
    <p:sldId id="283" r:id="rId14"/>
    <p:sldId id="284" r:id="rId15"/>
    <p:sldId id="285" r:id="rId16"/>
    <p:sldId id="286" r:id="rId17"/>
    <p:sldId id="296" r:id="rId18"/>
    <p:sldId id="301" r:id="rId19"/>
    <p:sldId id="297" r:id="rId20"/>
    <p:sldId id="298" r:id="rId21"/>
    <p:sldId id="299" r:id="rId22"/>
    <p:sldId id="300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925"/>
        <p:guide orient="horz" pos="22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D39B-F619-4267-B8C9-7B96868F7D3C}" type="datetimeFigureOut">
              <a:rPr lang="pt-BR" smtClean="0"/>
              <a:t>05/02/2019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5B2-798F-4424-A900-FA0648F78A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7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D39B-F619-4267-B8C9-7B96868F7D3C}" type="datetimeFigureOut">
              <a:rPr lang="pt-BR" smtClean="0"/>
              <a:t>05/02/2019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5B2-798F-4424-A900-FA0648F78A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971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D39B-F619-4267-B8C9-7B96868F7D3C}" type="datetimeFigureOut">
              <a:rPr lang="pt-BR" smtClean="0"/>
              <a:t>05/02/2019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5B2-798F-4424-A900-FA0648F78A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481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225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D39B-F619-4267-B8C9-7B96868F7D3C}" type="datetimeFigureOut">
              <a:rPr lang="pt-BR" smtClean="0"/>
              <a:t>05/02/2019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5B2-798F-4424-A900-FA0648F78A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05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D39B-F619-4267-B8C9-7B96868F7D3C}" type="datetimeFigureOut">
              <a:rPr lang="pt-BR" smtClean="0"/>
              <a:t>05/02/2019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5B2-798F-4424-A900-FA0648F78A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54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D39B-F619-4267-B8C9-7B96868F7D3C}" type="datetimeFigureOut">
              <a:rPr lang="pt-BR" smtClean="0"/>
              <a:t>05/02/2019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5B2-798F-4424-A900-FA0648F78A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61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D39B-F619-4267-B8C9-7B96868F7D3C}" type="datetimeFigureOut">
              <a:rPr lang="pt-BR" smtClean="0"/>
              <a:t>05/02/2019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5B2-798F-4424-A900-FA0648F78A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049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D39B-F619-4267-B8C9-7B96868F7D3C}" type="datetimeFigureOut">
              <a:rPr lang="pt-BR" smtClean="0"/>
              <a:t>05/02/2019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5B2-798F-4424-A900-FA0648F78A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57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D39B-F619-4267-B8C9-7B96868F7D3C}" type="datetimeFigureOut">
              <a:rPr lang="pt-BR" smtClean="0"/>
              <a:t>05/02/2019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5B2-798F-4424-A900-FA0648F78A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761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D39B-F619-4267-B8C9-7B96868F7D3C}" type="datetimeFigureOut">
              <a:rPr lang="pt-BR" smtClean="0"/>
              <a:t>05/02/2019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5B2-798F-4424-A900-FA0648F78A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82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D39B-F619-4267-B8C9-7B96868F7D3C}" type="datetimeFigureOut">
              <a:rPr lang="pt-BR" smtClean="0"/>
              <a:t>05/02/2019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5B2-798F-4424-A900-FA0648F78A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197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ED39B-F619-4267-B8C9-7B96868F7D3C}" type="datetimeFigureOut">
              <a:rPr lang="pt-BR" smtClean="0"/>
              <a:t>05/02/2019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E5B2-798F-4424-A900-FA0648F78A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78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37883" y="6648006"/>
            <a:ext cx="1557304" cy="207295"/>
          </a:xfrm>
          <a:custGeom>
            <a:avLst/>
            <a:gdLst/>
            <a:ahLst/>
            <a:cxnLst/>
            <a:rect l="l" t="t" r="r" b="b"/>
            <a:pathLst>
              <a:path w="1821179" h="228600">
                <a:moveTo>
                  <a:pt x="1815490" y="0"/>
                </a:moveTo>
                <a:lnTo>
                  <a:pt x="2438" y="0"/>
                </a:lnTo>
                <a:lnTo>
                  <a:pt x="546" y="2019"/>
                </a:lnTo>
                <a:lnTo>
                  <a:pt x="1320" y="4343"/>
                </a:lnTo>
                <a:lnTo>
                  <a:pt x="3553" y="13376"/>
                </a:lnTo>
                <a:lnTo>
                  <a:pt x="12141" y="53532"/>
                </a:lnTo>
                <a:lnTo>
                  <a:pt x="17476" y="93023"/>
                </a:lnTo>
                <a:lnTo>
                  <a:pt x="18618" y="116992"/>
                </a:lnTo>
                <a:lnTo>
                  <a:pt x="19558" y="120916"/>
                </a:lnTo>
                <a:lnTo>
                  <a:pt x="19621" y="126568"/>
                </a:lnTo>
                <a:lnTo>
                  <a:pt x="20294" y="128104"/>
                </a:lnTo>
                <a:lnTo>
                  <a:pt x="24409" y="130530"/>
                </a:lnTo>
                <a:lnTo>
                  <a:pt x="24574" y="132842"/>
                </a:lnTo>
                <a:lnTo>
                  <a:pt x="20370" y="148915"/>
                </a:lnTo>
                <a:lnTo>
                  <a:pt x="16992" y="162221"/>
                </a:lnTo>
                <a:lnTo>
                  <a:pt x="13643" y="175535"/>
                </a:lnTo>
                <a:lnTo>
                  <a:pt x="10261" y="188836"/>
                </a:lnTo>
                <a:lnTo>
                  <a:pt x="6000" y="205366"/>
                </a:lnTo>
                <a:lnTo>
                  <a:pt x="3917" y="213644"/>
                </a:lnTo>
                <a:lnTo>
                  <a:pt x="1435" y="224078"/>
                </a:lnTo>
                <a:lnTo>
                  <a:pt x="0" y="226885"/>
                </a:lnTo>
                <a:lnTo>
                  <a:pt x="3543" y="228079"/>
                </a:lnTo>
                <a:lnTo>
                  <a:pt x="1760080" y="228079"/>
                </a:lnTo>
                <a:lnTo>
                  <a:pt x="1777803" y="172370"/>
                </a:lnTo>
                <a:lnTo>
                  <a:pt x="1797453" y="98580"/>
                </a:lnTo>
                <a:lnTo>
                  <a:pt x="1817827" y="21856"/>
                </a:lnTo>
                <a:lnTo>
                  <a:pt x="1820354" y="15506"/>
                </a:lnTo>
                <a:lnTo>
                  <a:pt x="1820633" y="8648"/>
                </a:lnTo>
                <a:lnTo>
                  <a:pt x="1818970" y="5715"/>
                </a:lnTo>
                <a:lnTo>
                  <a:pt x="1819529" y="1435"/>
                </a:lnTo>
                <a:lnTo>
                  <a:pt x="1815490" y="0"/>
                </a:lnTo>
                <a:close/>
              </a:path>
            </a:pathLst>
          </a:custGeom>
          <a:solidFill>
            <a:srgbClr val="FAA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8827" y="6648006"/>
            <a:ext cx="1413410" cy="207871"/>
          </a:xfrm>
          <a:custGeom>
            <a:avLst/>
            <a:gdLst/>
            <a:ahLst/>
            <a:cxnLst/>
            <a:rect l="l" t="t" r="r" b="b"/>
            <a:pathLst>
              <a:path w="1652904" h="229234">
                <a:moveTo>
                  <a:pt x="1626141" y="228041"/>
                </a:moveTo>
                <a:lnTo>
                  <a:pt x="1622925" y="228041"/>
                </a:lnTo>
                <a:lnTo>
                  <a:pt x="1625096" y="228790"/>
                </a:lnTo>
                <a:lnTo>
                  <a:pt x="1626141" y="228041"/>
                </a:lnTo>
                <a:close/>
              </a:path>
              <a:path w="1652904" h="229234">
                <a:moveTo>
                  <a:pt x="8082" y="224485"/>
                </a:moveTo>
                <a:lnTo>
                  <a:pt x="1262" y="224840"/>
                </a:lnTo>
                <a:lnTo>
                  <a:pt x="81" y="226618"/>
                </a:lnTo>
                <a:lnTo>
                  <a:pt x="0" y="227406"/>
                </a:lnTo>
                <a:lnTo>
                  <a:pt x="182" y="227761"/>
                </a:lnTo>
                <a:lnTo>
                  <a:pt x="830" y="228015"/>
                </a:lnTo>
                <a:lnTo>
                  <a:pt x="2621" y="228155"/>
                </a:lnTo>
                <a:lnTo>
                  <a:pt x="1626141" y="228041"/>
                </a:lnTo>
                <a:lnTo>
                  <a:pt x="1627027" y="227406"/>
                </a:lnTo>
                <a:lnTo>
                  <a:pt x="1627765" y="224510"/>
                </a:lnTo>
                <a:lnTo>
                  <a:pt x="731524" y="224510"/>
                </a:lnTo>
                <a:lnTo>
                  <a:pt x="8082" y="224485"/>
                </a:lnTo>
                <a:close/>
              </a:path>
              <a:path w="1652904" h="229234">
                <a:moveTo>
                  <a:pt x="1626862" y="0"/>
                </a:moveTo>
                <a:lnTo>
                  <a:pt x="793208" y="0"/>
                </a:lnTo>
                <a:lnTo>
                  <a:pt x="790910" y="1778"/>
                </a:lnTo>
                <a:lnTo>
                  <a:pt x="789944" y="4279"/>
                </a:lnTo>
                <a:lnTo>
                  <a:pt x="786652" y="16979"/>
                </a:lnTo>
                <a:lnTo>
                  <a:pt x="781427" y="36857"/>
                </a:lnTo>
                <a:lnTo>
                  <a:pt x="767701" y="88267"/>
                </a:lnTo>
                <a:lnTo>
                  <a:pt x="731524" y="224510"/>
                </a:lnTo>
                <a:lnTo>
                  <a:pt x="1627765" y="224510"/>
                </a:lnTo>
                <a:lnTo>
                  <a:pt x="1646750" y="150101"/>
                </a:lnTo>
                <a:lnTo>
                  <a:pt x="1648172" y="144602"/>
                </a:lnTo>
                <a:lnTo>
                  <a:pt x="1649696" y="139115"/>
                </a:lnTo>
                <a:lnTo>
                  <a:pt x="1651335" y="131648"/>
                </a:lnTo>
                <a:lnTo>
                  <a:pt x="1652427" y="128409"/>
                </a:lnTo>
                <a:lnTo>
                  <a:pt x="1645150" y="127622"/>
                </a:lnTo>
                <a:lnTo>
                  <a:pt x="1645785" y="124815"/>
                </a:lnTo>
                <a:lnTo>
                  <a:pt x="1645670" y="121932"/>
                </a:lnTo>
                <a:lnTo>
                  <a:pt x="1641746" y="72707"/>
                </a:lnTo>
                <a:lnTo>
                  <a:pt x="1631336" y="18016"/>
                </a:lnTo>
                <a:lnTo>
                  <a:pt x="1626862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47365" y="6648006"/>
            <a:ext cx="679827" cy="206142"/>
          </a:xfrm>
          <a:custGeom>
            <a:avLst/>
            <a:gdLst/>
            <a:ahLst/>
            <a:cxnLst/>
            <a:rect l="l" t="t" r="r" b="b"/>
            <a:pathLst>
              <a:path w="795020" h="227329">
                <a:moveTo>
                  <a:pt x="794918" y="0"/>
                </a:moveTo>
                <a:lnTo>
                  <a:pt x="52679" y="0"/>
                </a:lnTo>
                <a:lnTo>
                  <a:pt x="50266" y="1092"/>
                </a:lnTo>
                <a:lnTo>
                  <a:pt x="36360" y="44843"/>
                </a:lnTo>
                <a:lnTo>
                  <a:pt x="22491" y="98893"/>
                </a:lnTo>
                <a:lnTo>
                  <a:pt x="11252" y="153581"/>
                </a:lnTo>
                <a:lnTo>
                  <a:pt x="2952" y="204451"/>
                </a:lnTo>
                <a:lnTo>
                  <a:pt x="0" y="225475"/>
                </a:lnTo>
                <a:lnTo>
                  <a:pt x="2120" y="226695"/>
                </a:lnTo>
                <a:lnTo>
                  <a:pt x="730630" y="226733"/>
                </a:lnTo>
                <a:lnTo>
                  <a:pt x="733717" y="227126"/>
                </a:lnTo>
                <a:lnTo>
                  <a:pt x="735202" y="225717"/>
                </a:lnTo>
                <a:lnTo>
                  <a:pt x="740792" y="204437"/>
                </a:lnTo>
                <a:lnTo>
                  <a:pt x="745605" y="186256"/>
                </a:lnTo>
                <a:lnTo>
                  <a:pt x="782599" y="47332"/>
                </a:lnTo>
                <a:lnTo>
                  <a:pt x="785710" y="35506"/>
                </a:lnTo>
                <a:lnTo>
                  <a:pt x="794918" y="0"/>
                </a:lnTo>
                <a:close/>
              </a:path>
            </a:pathLst>
          </a:custGeom>
          <a:solidFill>
            <a:srgbClr val="B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408" y="6648006"/>
            <a:ext cx="582088" cy="207295"/>
          </a:xfrm>
          <a:custGeom>
            <a:avLst/>
            <a:gdLst/>
            <a:ahLst/>
            <a:cxnLst/>
            <a:rect l="l" t="t" r="r" b="b"/>
            <a:pathLst>
              <a:path w="680719" h="228600">
                <a:moveTo>
                  <a:pt x="677292" y="227584"/>
                </a:moveTo>
                <a:lnTo>
                  <a:pt x="674065" y="227584"/>
                </a:lnTo>
                <a:lnTo>
                  <a:pt x="676414" y="228295"/>
                </a:lnTo>
                <a:lnTo>
                  <a:pt x="677292" y="227584"/>
                </a:lnTo>
                <a:close/>
              </a:path>
              <a:path w="680719" h="228600">
                <a:moveTo>
                  <a:pt x="677570" y="0"/>
                </a:moveTo>
                <a:lnTo>
                  <a:pt x="1409" y="0"/>
                </a:lnTo>
                <a:lnTo>
                  <a:pt x="0" y="2032"/>
                </a:lnTo>
                <a:lnTo>
                  <a:pt x="698" y="4089"/>
                </a:lnTo>
                <a:lnTo>
                  <a:pt x="3378" y="13754"/>
                </a:lnTo>
                <a:lnTo>
                  <a:pt x="5816" y="21209"/>
                </a:lnTo>
                <a:lnTo>
                  <a:pt x="22559" y="76654"/>
                </a:lnTo>
                <a:lnTo>
                  <a:pt x="67830" y="227622"/>
                </a:lnTo>
                <a:lnTo>
                  <a:pt x="677292" y="227584"/>
                </a:lnTo>
                <a:lnTo>
                  <a:pt x="678421" y="226669"/>
                </a:lnTo>
                <a:lnTo>
                  <a:pt x="680351" y="223570"/>
                </a:lnTo>
                <a:lnTo>
                  <a:pt x="679640" y="220078"/>
                </a:lnTo>
                <a:lnTo>
                  <a:pt x="679541" y="4089"/>
                </a:lnTo>
                <a:lnTo>
                  <a:pt x="679475" y="2692"/>
                </a:lnTo>
                <a:lnTo>
                  <a:pt x="678992" y="1143"/>
                </a:lnTo>
                <a:lnTo>
                  <a:pt x="677570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0947" y="6648008"/>
            <a:ext cx="595120" cy="206719"/>
          </a:xfrm>
          <a:custGeom>
            <a:avLst/>
            <a:gdLst/>
            <a:ahLst/>
            <a:cxnLst/>
            <a:rect l="l" t="t" r="r" b="b"/>
            <a:pathLst>
              <a:path w="695960" h="227965">
                <a:moveTo>
                  <a:pt x="623658" y="0"/>
                </a:moveTo>
                <a:lnTo>
                  <a:pt x="0" y="0"/>
                </a:lnTo>
                <a:lnTo>
                  <a:pt x="266" y="711"/>
                </a:lnTo>
                <a:lnTo>
                  <a:pt x="584" y="1422"/>
                </a:lnTo>
                <a:lnTo>
                  <a:pt x="44503" y="167156"/>
                </a:lnTo>
                <a:lnTo>
                  <a:pt x="60172" y="226644"/>
                </a:lnTo>
                <a:lnTo>
                  <a:pt x="62039" y="227672"/>
                </a:lnTo>
                <a:lnTo>
                  <a:pt x="690168" y="227558"/>
                </a:lnTo>
                <a:lnTo>
                  <a:pt x="693775" y="227431"/>
                </a:lnTo>
                <a:lnTo>
                  <a:pt x="695629" y="225361"/>
                </a:lnTo>
                <a:lnTo>
                  <a:pt x="694829" y="223100"/>
                </a:lnTo>
                <a:lnTo>
                  <a:pt x="682797" y="184113"/>
                </a:lnTo>
                <a:lnTo>
                  <a:pt x="638116" y="39881"/>
                </a:lnTo>
                <a:lnTo>
                  <a:pt x="632819" y="22936"/>
                </a:lnTo>
                <a:lnTo>
                  <a:pt x="626694" y="3682"/>
                </a:lnTo>
                <a:lnTo>
                  <a:pt x="626033" y="1269"/>
                </a:lnTo>
                <a:lnTo>
                  <a:pt x="62365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3485" y="6648006"/>
            <a:ext cx="528875" cy="206719"/>
          </a:xfrm>
          <a:custGeom>
            <a:avLst/>
            <a:gdLst/>
            <a:ahLst/>
            <a:cxnLst/>
            <a:rect l="l" t="t" r="r" b="b"/>
            <a:pathLst>
              <a:path w="618490" h="227965">
                <a:moveTo>
                  <a:pt x="618020" y="0"/>
                </a:moveTo>
                <a:lnTo>
                  <a:pt x="2501" y="0"/>
                </a:lnTo>
                <a:lnTo>
                  <a:pt x="0" y="2044"/>
                </a:lnTo>
                <a:lnTo>
                  <a:pt x="444" y="4991"/>
                </a:lnTo>
                <a:lnTo>
                  <a:pt x="495" y="222300"/>
                </a:lnTo>
                <a:lnTo>
                  <a:pt x="617004" y="227660"/>
                </a:lnTo>
                <a:lnTo>
                  <a:pt x="618134" y="226695"/>
                </a:lnTo>
                <a:lnTo>
                  <a:pt x="618020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4076" y="6648008"/>
            <a:ext cx="493038" cy="206719"/>
          </a:xfrm>
          <a:custGeom>
            <a:avLst/>
            <a:gdLst/>
            <a:ahLst/>
            <a:cxnLst/>
            <a:rect l="l" t="t" r="r" b="b"/>
            <a:pathLst>
              <a:path w="576579" h="227965">
                <a:moveTo>
                  <a:pt x="502767" y="0"/>
                </a:moveTo>
                <a:lnTo>
                  <a:pt x="2209" y="0"/>
                </a:lnTo>
                <a:lnTo>
                  <a:pt x="0" y="2158"/>
                </a:lnTo>
                <a:lnTo>
                  <a:pt x="1041" y="4559"/>
                </a:lnTo>
                <a:lnTo>
                  <a:pt x="1790" y="6883"/>
                </a:lnTo>
                <a:lnTo>
                  <a:pt x="6808" y="22821"/>
                </a:lnTo>
                <a:lnTo>
                  <a:pt x="16653" y="54760"/>
                </a:lnTo>
                <a:lnTo>
                  <a:pt x="21628" y="70713"/>
                </a:lnTo>
                <a:lnTo>
                  <a:pt x="25051" y="81603"/>
                </a:lnTo>
                <a:lnTo>
                  <a:pt x="28447" y="92497"/>
                </a:lnTo>
                <a:lnTo>
                  <a:pt x="60126" y="194904"/>
                </a:lnTo>
                <a:lnTo>
                  <a:pt x="69176" y="223989"/>
                </a:lnTo>
                <a:lnTo>
                  <a:pt x="70002" y="226123"/>
                </a:lnTo>
                <a:lnTo>
                  <a:pt x="72097" y="227431"/>
                </a:lnTo>
                <a:lnTo>
                  <a:pt x="570814" y="227571"/>
                </a:lnTo>
                <a:lnTo>
                  <a:pt x="574138" y="227431"/>
                </a:lnTo>
                <a:lnTo>
                  <a:pt x="575983" y="225056"/>
                </a:lnTo>
                <a:lnTo>
                  <a:pt x="574624" y="222669"/>
                </a:lnTo>
                <a:lnTo>
                  <a:pt x="570445" y="209459"/>
                </a:lnTo>
                <a:lnTo>
                  <a:pt x="563586" y="187506"/>
                </a:lnTo>
                <a:lnTo>
                  <a:pt x="553520" y="155458"/>
                </a:lnTo>
                <a:lnTo>
                  <a:pt x="546939" y="134377"/>
                </a:lnTo>
                <a:lnTo>
                  <a:pt x="540332" y="113302"/>
                </a:lnTo>
                <a:lnTo>
                  <a:pt x="533641" y="92252"/>
                </a:lnTo>
                <a:lnTo>
                  <a:pt x="533184" y="90398"/>
                </a:lnTo>
                <a:lnTo>
                  <a:pt x="531545" y="89090"/>
                </a:lnTo>
                <a:lnTo>
                  <a:pt x="531329" y="87121"/>
                </a:lnTo>
                <a:lnTo>
                  <a:pt x="529501" y="80771"/>
                </a:lnTo>
                <a:lnTo>
                  <a:pt x="528193" y="74294"/>
                </a:lnTo>
                <a:lnTo>
                  <a:pt x="521395" y="52934"/>
                </a:lnTo>
                <a:lnTo>
                  <a:pt x="516653" y="37871"/>
                </a:lnTo>
                <a:lnTo>
                  <a:pt x="506348" y="4851"/>
                </a:lnTo>
                <a:lnTo>
                  <a:pt x="505701" y="1689"/>
                </a:lnTo>
                <a:lnTo>
                  <a:pt x="502767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8649" y="6648006"/>
            <a:ext cx="490323" cy="206719"/>
          </a:xfrm>
          <a:custGeom>
            <a:avLst/>
            <a:gdLst/>
            <a:ahLst/>
            <a:cxnLst/>
            <a:rect l="l" t="t" r="r" b="b"/>
            <a:pathLst>
              <a:path w="573404" h="227965">
                <a:moveTo>
                  <a:pt x="570920" y="227139"/>
                </a:moveTo>
                <a:lnTo>
                  <a:pt x="568502" y="227139"/>
                </a:lnTo>
                <a:lnTo>
                  <a:pt x="570191" y="227533"/>
                </a:lnTo>
                <a:lnTo>
                  <a:pt x="570920" y="227139"/>
                </a:lnTo>
                <a:close/>
              </a:path>
              <a:path w="573404" h="227965">
                <a:moveTo>
                  <a:pt x="500875" y="0"/>
                </a:moveTo>
                <a:lnTo>
                  <a:pt x="2133" y="0"/>
                </a:lnTo>
                <a:lnTo>
                  <a:pt x="0" y="2590"/>
                </a:lnTo>
                <a:lnTo>
                  <a:pt x="1168" y="5295"/>
                </a:lnTo>
                <a:lnTo>
                  <a:pt x="4462" y="15568"/>
                </a:lnTo>
                <a:lnTo>
                  <a:pt x="9287" y="30982"/>
                </a:lnTo>
                <a:lnTo>
                  <a:pt x="16889" y="54959"/>
                </a:lnTo>
                <a:lnTo>
                  <a:pt x="22020" y="71245"/>
                </a:lnTo>
                <a:lnTo>
                  <a:pt x="59893" y="191994"/>
                </a:lnTo>
                <a:lnTo>
                  <a:pt x="70916" y="226872"/>
                </a:lnTo>
                <a:lnTo>
                  <a:pt x="71488" y="227164"/>
                </a:lnTo>
                <a:lnTo>
                  <a:pt x="570920" y="227139"/>
                </a:lnTo>
                <a:lnTo>
                  <a:pt x="571766" y="226682"/>
                </a:lnTo>
                <a:lnTo>
                  <a:pt x="573316" y="225183"/>
                </a:lnTo>
                <a:lnTo>
                  <a:pt x="573214" y="223405"/>
                </a:lnTo>
                <a:lnTo>
                  <a:pt x="572033" y="219176"/>
                </a:lnTo>
                <a:lnTo>
                  <a:pt x="571525" y="216750"/>
                </a:lnTo>
                <a:lnTo>
                  <a:pt x="570763" y="214426"/>
                </a:lnTo>
                <a:lnTo>
                  <a:pt x="563733" y="192486"/>
                </a:lnTo>
                <a:lnTo>
                  <a:pt x="556847" y="170502"/>
                </a:lnTo>
                <a:lnTo>
                  <a:pt x="550003" y="148506"/>
                </a:lnTo>
                <a:lnTo>
                  <a:pt x="543102" y="126530"/>
                </a:lnTo>
                <a:lnTo>
                  <a:pt x="538429" y="111815"/>
                </a:lnTo>
                <a:lnTo>
                  <a:pt x="533793" y="97091"/>
                </a:lnTo>
                <a:lnTo>
                  <a:pt x="526662" y="74095"/>
                </a:lnTo>
                <a:lnTo>
                  <a:pt x="519491" y="51115"/>
                </a:lnTo>
                <a:lnTo>
                  <a:pt x="512271" y="28152"/>
                </a:lnTo>
                <a:lnTo>
                  <a:pt x="504990" y="5207"/>
                </a:lnTo>
                <a:lnTo>
                  <a:pt x="504240" y="2895"/>
                </a:lnTo>
                <a:lnTo>
                  <a:pt x="503034" y="1079"/>
                </a:lnTo>
                <a:lnTo>
                  <a:pt x="500875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3035" y="6648006"/>
            <a:ext cx="478920" cy="206142"/>
          </a:xfrm>
          <a:custGeom>
            <a:avLst/>
            <a:gdLst/>
            <a:ahLst/>
            <a:cxnLst/>
            <a:rect l="l" t="t" r="r" b="b"/>
            <a:pathLst>
              <a:path w="560070" h="227329">
                <a:moveTo>
                  <a:pt x="486168" y="0"/>
                </a:moveTo>
                <a:lnTo>
                  <a:pt x="62560" y="0"/>
                </a:lnTo>
                <a:lnTo>
                  <a:pt x="59461" y="1320"/>
                </a:lnTo>
                <a:lnTo>
                  <a:pt x="58889" y="4368"/>
                </a:lnTo>
                <a:lnTo>
                  <a:pt x="54412" y="21071"/>
                </a:lnTo>
                <a:lnTo>
                  <a:pt x="43345" y="62915"/>
                </a:lnTo>
                <a:lnTo>
                  <a:pt x="5058" y="206824"/>
                </a:lnTo>
                <a:lnTo>
                  <a:pt x="0" y="226212"/>
                </a:lnTo>
                <a:lnTo>
                  <a:pt x="812" y="227164"/>
                </a:lnTo>
                <a:lnTo>
                  <a:pt x="556044" y="227139"/>
                </a:lnTo>
                <a:lnTo>
                  <a:pt x="559803" y="225094"/>
                </a:lnTo>
                <a:lnTo>
                  <a:pt x="557872" y="222072"/>
                </a:lnTo>
                <a:lnTo>
                  <a:pt x="548410" y="192033"/>
                </a:lnTo>
                <a:lnTo>
                  <a:pt x="531165" y="137011"/>
                </a:lnTo>
                <a:lnTo>
                  <a:pt x="514463" y="83994"/>
                </a:lnTo>
                <a:lnTo>
                  <a:pt x="498445" y="32934"/>
                </a:lnTo>
                <a:lnTo>
                  <a:pt x="489437" y="4368"/>
                </a:lnTo>
                <a:lnTo>
                  <a:pt x="488746" y="1790"/>
                </a:lnTo>
                <a:lnTo>
                  <a:pt x="48616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3809" y="6648007"/>
            <a:ext cx="687972" cy="206719"/>
          </a:xfrm>
          <a:custGeom>
            <a:avLst/>
            <a:gdLst/>
            <a:ahLst/>
            <a:cxnLst/>
            <a:rect l="l" t="t" r="r" b="b"/>
            <a:pathLst>
              <a:path w="804545" h="227965">
                <a:moveTo>
                  <a:pt x="490689" y="0"/>
                </a:moveTo>
                <a:lnTo>
                  <a:pt x="60731" y="0"/>
                </a:lnTo>
                <a:lnTo>
                  <a:pt x="56807" y="1854"/>
                </a:lnTo>
                <a:lnTo>
                  <a:pt x="57962" y="5435"/>
                </a:lnTo>
                <a:lnTo>
                  <a:pt x="57937" y="8623"/>
                </a:lnTo>
                <a:lnTo>
                  <a:pt x="14180" y="173581"/>
                </a:lnTo>
                <a:lnTo>
                  <a:pt x="0" y="227393"/>
                </a:lnTo>
                <a:lnTo>
                  <a:pt x="1663" y="227457"/>
                </a:lnTo>
                <a:lnTo>
                  <a:pt x="800328" y="227647"/>
                </a:lnTo>
                <a:lnTo>
                  <a:pt x="804252" y="227520"/>
                </a:lnTo>
                <a:lnTo>
                  <a:pt x="804303" y="226910"/>
                </a:lnTo>
                <a:lnTo>
                  <a:pt x="804125" y="226377"/>
                </a:lnTo>
                <a:lnTo>
                  <a:pt x="803732" y="225920"/>
                </a:lnTo>
                <a:lnTo>
                  <a:pt x="801846" y="224612"/>
                </a:lnTo>
                <a:lnTo>
                  <a:pt x="439305" y="224536"/>
                </a:lnTo>
                <a:lnTo>
                  <a:pt x="434530" y="224332"/>
                </a:lnTo>
                <a:lnTo>
                  <a:pt x="433641" y="223177"/>
                </a:lnTo>
                <a:lnTo>
                  <a:pt x="483372" y="35999"/>
                </a:lnTo>
                <a:lnTo>
                  <a:pt x="491820" y="4356"/>
                </a:lnTo>
                <a:lnTo>
                  <a:pt x="492531" y="2032"/>
                </a:lnTo>
                <a:lnTo>
                  <a:pt x="490689" y="0"/>
                </a:lnTo>
                <a:close/>
              </a:path>
              <a:path w="804545" h="227965">
                <a:moveTo>
                  <a:pt x="800582" y="223735"/>
                </a:moveTo>
                <a:lnTo>
                  <a:pt x="797013" y="224612"/>
                </a:lnTo>
                <a:lnTo>
                  <a:pt x="801846" y="224612"/>
                </a:lnTo>
                <a:lnTo>
                  <a:pt x="800582" y="223735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81912" y="6648006"/>
            <a:ext cx="957839" cy="207295"/>
          </a:xfrm>
          <a:custGeom>
            <a:avLst/>
            <a:gdLst/>
            <a:ahLst/>
            <a:cxnLst/>
            <a:rect l="l" t="t" r="r" b="b"/>
            <a:pathLst>
              <a:path w="1120140" h="228600">
                <a:moveTo>
                  <a:pt x="1688" y="224091"/>
                </a:moveTo>
                <a:lnTo>
                  <a:pt x="1" y="226555"/>
                </a:lnTo>
                <a:lnTo>
                  <a:pt x="0" y="226872"/>
                </a:lnTo>
                <a:lnTo>
                  <a:pt x="1065" y="228587"/>
                </a:lnTo>
                <a:lnTo>
                  <a:pt x="2907" y="227545"/>
                </a:lnTo>
                <a:lnTo>
                  <a:pt x="1117035" y="227545"/>
                </a:lnTo>
                <a:lnTo>
                  <a:pt x="1119846" y="227444"/>
                </a:lnTo>
                <a:lnTo>
                  <a:pt x="1119784" y="227164"/>
                </a:lnTo>
                <a:lnTo>
                  <a:pt x="565872" y="227164"/>
                </a:lnTo>
                <a:lnTo>
                  <a:pt x="564742" y="225894"/>
                </a:lnTo>
                <a:lnTo>
                  <a:pt x="565110" y="224624"/>
                </a:lnTo>
                <a:lnTo>
                  <a:pt x="4431" y="224624"/>
                </a:lnTo>
                <a:lnTo>
                  <a:pt x="1688" y="224091"/>
                </a:lnTo>
                <a:close/>
              </a:path>
              <a:path w="1120140" h="228600">
                <a:moveTo>
                  <a:pt x="1117035" y="227545"/>
                </a:moveTo>
                <a:lnTo>
                  <a:pt x="2907" y="227545"/>
                </a:lnTo>
                <a:lnTo>
                  <a:pt x="1115630" y="227596"/>
                </a:lnTo>
                <a:lnTo>
                  <a:pt x="1117035" y="227545"/>
                </a:lnTo>
                <a:close/>
              </a:path>
              <a:path w="1120140" h="228600">
                <a:moveTo>
                  <a:pt x="570952" y="226555"/>
                </a:moveTo>
                <a:lnTo>
                  <a:pt x="565872" y="227164"/>
                </a:lnTo>
                <a:lnTo>
                  <a:pt x="1119784" y="227164"/>
                </a:lnTo>
                <a:lnTo>
                  <a:pt x="1119719" y="226872"/>
                </a:lnTo>
                <a:lnTo>
                  <a:pt x="1119440" y="226707"/>
                </a:lnTo>
                <a:lnTo>
                  <a:pt x="572311" y="226695"/>
                </a:lnTo>
                <a:lnTo>
                  <a:pt x="570952" y="226555"/>
                </a:lnTo>
                <a:close/>
              </a:path>
              <a:path w="1120140" h="228600">
                <a:moveTo>
                  <a:pt x="625207" y="0"/>
                </a:moveTo>
                <a:lnTo>
                  <a:pt x="196163" y="0"/>
                </a:lnTo>
                <a:lnTo>
                  <a:pt x="193800" y="1308"/>
                </a:lnTo>
                <a:lnTo>
                  <a:pt x="193089" y="3632"/>
                </a:lnTo>
                <a:lnTo>
                  <a:pt x="166510" y="102987"/>
                </a:lnTo>
                <a:lnTo>
                  <a:pt x="134187" y="224434"/>
                </a:lnTo>
                <a:lnTo>
                  <a:pt x="4431" y="224624"/>
                </a:lnTo>
                <a:lnTo>
                  <a:pt x="565110" y="224624"/>
                </a:lnTo>
                <a:lnTo>
                  <a:pt x="568171" y="214058"/>
                </a:lnTo>
                <a:lnTo>
                  <a:pt x="570127" y="205994"/>
                </a:lnTo>
                <a:lnTo>
                  <a:pt x="611989" y="49127"/>
                </a:lnTo>
                <a:lnTo>
                  <a:pt x="625207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613" y="6648001"/>
            <a:ext cx="670053" cy="207871"/>
          </a:xfrm>
          <a:custGeom>
            <a:avLst/>
            <a:gdLst/>
            <a:ahLst/>
            <a:cxnLst/>
            <a:rect l="l" t="t" r="r" b="b"/>
            <a:pathLst>
              <a:path w="783589" h="229234">
                <a:moveTo>
                  <a:pt x="490423" y="0"/>
                </a:moveTo>
                <a:lnTo>
                  <a:pt x="60464" y="0"/>
                </a:lnTo>
                <a:lnTo>
                  <a:pt x="0" y="227558"/>
                </a:lnTo>
                <a:lnTo>
                  <a:pt x="780605" y="227596"/>
                </a:lnTo>
                <a:lnTo>
                  <a:pt x="782459" y="228663"/>
                </a:lnTo>
                <a:lnTo>
                  <a:pt x="783602" y="226695"/>
                </a:lnTo>
                <a:lnTo>
                  <a:pt x="782000" y="224650"/>
                </a:lnTo>
                <a:lnTo>
                  <a:pt x="439737" y="224650"/>
                </a:lnTo>
                <a:lnTo>
                  <a:pt x="434085" y="224231"/>
                </a:lnTo>
                <a:lnTo>
                  <a:pt x="433349" y="223240"/>
                </a:lnTo>
                <a:lnTo>
                  <a:pt x="434352" y="217944"/>
                </a:lnTo>
                <a:lnTo>
                  <a:pt x="434746" y="216446"/>
                </a:lnTo>
                <a:lnTo>
                  <a:pt x="438409" y="203181"/>
                </a:lnTo>
                <a:lnTo>
                  <a:pt x="441564" y="191362"/>
                </a:lnTo>
                <a:lnTo>
                  <a:pt x="447801" y="167703"/>
                </a:lnTo>
                <a:lnTo>
                  <a:pt x="477413" y="56302"/>
                </a:lnTo>
                <a:lnTo>
                  <a:pt x="481801" y="39917"/>
                </a:lnTo>
                <a:lnTo>
                  <a:pt x="486163" y="23526"/>
                </a:lnTo>
                <a:lnTo>
                  <a:pt x="491045" y="4775"/>
                </a:lnTo>
                <a:lnTo>
                  <a:pt x="492086" y="2362"/>
                </a:lnTo>
                <a:lnTo>
                  <a:pt x="490423" y="0"/>
                </a:lnTo>
                <a:close/>
              </a:path>
              <a:path w="783589" h="229234">
                <a:moveTo>
                  <a:pt x="780935" y="223291"/>
                </a:moveTo>
                <a:lnTo>
                  <a:pt x="777163" y="224637"/>
                </a:lnTo>
                <a:lnTo>
                  <a:pt x="439737" y="224650"/>
                </a:lnTo>
                <a:lnTo>
                  <a:pt x="782000" y="224650"/>
                </a:lnTo>
                <a:lnTo>
                  <a:pt x="780935" y="223291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1795" y="6648008"/>
            <a:ext cx="371950" cy="206142"/>
          </a:xfrm>
          <a:custGeom>
            <a:avLst/>
            <a:gdLst/>
            <a:ahLst/>
            <a:cxnLst/>
            <a:rect l="l" t="t" r="r" b="b"/>
            <a:pathLst>
              <a:path w="434975" h="227329">
                <a:moveTo>
                  <a:pt x="374339" y="226745"/>
                </a:moveTo>
                <a:lnTo>
                  <a:pt x="368592" y="226745"/>
                </a:lnTo>
                <a:lnTo>
                  <a:pt x="373710" y="226898"/>
                </a:lnTo>
                <a:lnTo>
                  <a:pt x="374339" y="226745"/>
                </a:lnTo>
                <a:close/>
              </a:path>
              <a:path w="434975" h="227329">
                <a:moveTo>
                  <a:pt x="432371" y="0"/>
                </a:moveTo>
                <a:lnTo>
                  <a:pt x="60337" y="0"/>
                </a:lnTo>
                <a:lnTo>
                  <a:pt x="48985" y="42830"/>
                </a:lnTo>
                <a:lnTo>
                  <a:pt x="28734" y="119006"/>
                </a:lnTo>
                <a:lnTo>
                  <a:pt x="0" y="226771"/>
                </a:lnTo>
                <a:lnTo>
                  <a:pt x="374339" y="226745"/>
                </a:lnTo>
                <a:lnTo>
                  <a:pt x="377329" y="226021"/>
                </a:lnTo>
                <a:lnTo>
                  <a:pt x="377329" y="222580"/>
                </a:lnTo>
                <a:lnTo>
                  <a:pt x="409575" y="97574"/>
                </a:lnTo>
                <a:lnTo>
                  <a:pt x="421376" y="52041"/>
                </a:lnTo>
                <a:lnTo>
                  <a:pt x="427245" y="29261"/>
                </a:lnTo>
                <a:lnTo>
                  <a:pt x="433565" y="4216"/>
                </a:lnTo>
                <a:lnTo>
                  <a:pt x="434441" y="1955"/>
                </a:lnTo>
                <a:lnTo>
                  <a:pt x="432371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6220" y="6648002"/>
            <a:ext cx="356746" cy="206142"/>
          </a:xfrm>
          <a:custGeom>
            <a:avLst/>
            <a:gdLst/>
            <a:ahLst/>
            <a:cxnLst/>
            <a:rect l="l" t="t" r="r" b="b"/>
            <a:pathLst>
              <a:path w="417194" h="227329">
                <a:moveTo>
                  <a:pt x="417156" y="0"/>
                </a:moveTo>
                <a:lnTo>
                  <a:pt x="60528" y="0"/>
                </a:lnTo>
                <a:lnTo>
                  <a:pt x="60020" y="1460"/>
                </a:lnTo>
                <a:lnTo>
                  <a:pt x="59410" y="2870"/>
                </a:lnTo>
                <a:lnTo>
                  <a:pt x="0" y="226733"/>
                </a:lnTo>
                <a:lnTo>
                  <a:pt x="353707" y="226695"/>
                </a:lnTo>
                <a:lnTo>
                  <a:pt x="354012" y="225996"/>
                </a:lnTo>
                <a:lnTo>
                  <a:pt x="354431" y="225336"/>
                </a:lnTo>
                <a:lnTo>
                  <a:pt x="405917" y="41440"/>
                </a:lnTo>
                <a:lnTo>
                  <a:pt x="408770" y="31094"/>
                </a:lnTo>
                <a:lnTo>
                  <a:pt x="417156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31357" y="6648008"/>
            <a:ext cx="320366" cy="206719"/>
          </a:xfrm>
          <a:custGeom>
            <a:avLst/>
            <a:gdLst/>
            <a:ahLst/>
            <a:cxnLst/>
            <a:rect l="l" t="t" r="r" b="b"/>
            <a:pathLst>
              <a:path w="374650" h="227965">
                <a:moveTo>
                  <a:pt x="374561" y="0"/>
                </a:moveTo>
                <a:lnTo>
                  <a:pt x="58661" y="0"/>
                </a:lnTo>
                <a:lnTo>
                  <a:pt x="58508" y="1371"/>
                </a:lnTo>
                <a:lnTo>
                  <a:pt x="18554" y="156108"/>
                </a:lnTo>
                <a:lnTo>
                  <a:pt x="13942" y="173818"/>
                </a:lnTo>
                <a:lnTo>
                  <a:pt x="0" y="226898"/>
                </a:lnTo>
                <a:lnTo>
                  <a:pt x="152" y="227075"/>
                </a:lnTo>
                <a:lnTo>
                  <a:pt x="203" y="227520"/>
                </a:lnTo>
                <a:lnTo>
                  <a:pt x="374561" y="227558"/>
                </a:lnTo>
                <a:lnTo>
                  <a:pt x="374561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19" y="6648001"/>
            <a:ext cx="730868" cy="207295"/>
          </a:xfrm>
          <a:custGeom>
            <a:avLst/>
            <a:gdLst/>
            <a:ahLst/>
            <a:cxnLst/>
            <a:rect l="l" t="t" r="r" b="b"/>
            <a:pathLst>
              <a:path w="854710" h="228600">
                <a:moveTo>
                  <a:pt x="178562" y="0"/>
                </a:moveTo>
                <a:lnTo>
                  <a:pt x="2057" y="0"/>
                </a:lnTo>
                <a:lnTo>
                  <a:pt x="0" y="1981"/>
                </a:lnTo>
                <a:lnTo>
                  <a:pt x="825" y="4241"/>
                </a:lnTo>
                <a:lnTo>
                  <a:pt x="5955" y="21473"/>
                </a:lnTo>
                <a:lnTo>
                  <a:pt x="34153" y="115167"/>
                </a:lnTo>
                <a:lnTo>
                  <a:pt x="52538" y="176666"/>
                </a:lnTo>
                <a:lnTo>
                  <a:pt x="66700" y="224243"/>
                </a:lnTo>
                <a:lnTo>
                  <a:pt x="67678" y="226237"/>
                </a:lnTo>
                <a:lnTo>
                  <a:pt x="69850" y="227406"/>
                </a:lnTo>
                <a:lnTo>
                  <a:pt x="71805" y="227469"/>
                </a:lnTo>
                <a:lnTo>
                  <a:pt x="851877" y="227622"/>
                </a:lnTo>
                <a:lnTo>
                  <a:pt x="853554" y="228536"/>
                </a:lnTo>
                <a:lnTo>
                  <a:pt x="854498" y="226860"/>
                </a:lnTo>
                <a:lnTo>
                  <a:pt x="248132" y="226860"/>
                </a:lnTo>
                <a:lnTo>
                  <a:pt x="246468" y="225501"/>
                </a:lnTo>
                <a:lnTo>
                  <a:pt x="239178" y="200612"/>
                </a:lnTo>
                <a:lnTo>
                  <a:pt x="233016" y="179943"/>
                </a:lnTo>
                <a:lnTo>
                  <a:pt x="220611" y="138633"/>
                </a:lnTo>
                <a:lnTo>
                  <a:pt x="203150" y="80283"/>
                </a:lnTo>
                <a:lnTo>
                  <a:pt x="197294" y="60845"/>
                </a:lnTo>
                <a:lnTo>
                  <a:pt x="192654" y="45623"/>
                </a:lnTo>
                <a:lnTo>
                  <a:pt x="187971" y="30413"/>
                </a:lnTo>
                <a:lnTo>
                  <a:pt x="178562" y="0"/>
                </a:lnTo>
                <a:close/>
              </a:path>
              <a:path w="854710" h="228600">
                <a:moveTo>
                  <a:pt x="854570" y="226733"/>
                </a:moveTo>
                <a:lnTo>
                  <a:pt x="248132" y="226860"/>
                </a:lnTo>
                <a:lnTo>
                  <a:pt x="854498" y="226860"/>
                </a:lnTo>
                <a:lnTo>
                  <a:pt x="854570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78762" y="6648008"/>
            <a:ext cx="640189" cy="206719"/>
          </a:xfrm>
          <a:custGeom>
            <a:avLst/>
            <a:gdLst/>
            <a:ahLst/>
            <a:cxnLst/>
            <a:rect l="l" t="t" r="r" b="b"/>
            <a:pathLst>
              <a:path w="748665" h="227965">
                <a:moveTo>
                  <a:pt x="177418" y="0"/>
                </a:moveTo>
                <a:lnTo>
                  <a:pt x="0" y="0"/>
                </a:lnTo>
                <a:lnTo>
                  <a:pt x="368" y="1485"/>
                </a:lnTo>
                <a:lnTo>
                  <a:pt x="622" y="2997"/>
                </a:lnTo>
                <a:lnTo>
                  <a:pt x="55752" y="178333"/>
                </a:lnTo>
                <a:lnTo>
                  <a:pt x="59507" y="190411"/>
                </a:lnTo>
                <a:lnTo>
                  <a:pt x="70624" y="226694"/>
                </a:lnTo>
                <a:lnTo>
                  <a:pt x="70815" y="226910"/>
                </a:lnTo>
                <a:lnTo>
                  <a:pt x="70954" y="227164"/>
                </a:lnTo>
                <a:lnTo>
                  <a:pt x="71031" y="227444"/>
                </a:lnTo>
                <a:lnTo>
                  <a:pt x="72529" y="227482"/>
                </a:lnTo>
                <a:lnTo>
                  <a:pt x="744105" y="227647"/>
                </a:lnTo>
                <a:lnTo>
                  <a:pt x="745921" y="227507"/>
                </a:lnTo>
                <a:lnTo>
                  <a:pt x="747712" y="227431"/>
                </a:lnTo>
                <a:lnTo>
                  <a:pt x="747978" y="227025"/>
                </a:lnTo>
                <a:lnTo>
                  <a:pt x="745540" y="227025"/>
                </a:lnTo>
                <a:lnTo>
                  <a:pt x="744314" y="226834"/>
                </a:lnTo>
                <a:lnTo>
                  <a:pt x="249427" y="226834"/>
                </a:lnTo>
                <a:lnTo>
                  <a:pt x="247903" y="225437"/>
                </a:lnTo>
                <a:lnTo>
                  <a:pt x="243373" y="210585"/>
                </a:lnTo>
                <a:lnTo>
                  <a:pt x="239837" y="199243"/>
                </a:lnTo>
                <a:lnTo>
                  <a:pt x="187629" y="33540"/>
                </a:lnTo>
                <a:lnTo>
                  <a:pt x="185028" y="25169"/>
                </a:lnTo>
                <a:lnTo>
                  <a:pt x="177418" y="0"/>
                </a:lnTo>
                <a:close/>
              </a:path>
              <a:path w="748665" h="227965">
                <a:moveTo>
                  <a:pt x="747026" y="225564"/>
                </a:moveTo>
                <a:lnTo>
                  <a:pt x="745540" y="227025"/>
                </a:lnTo>
                <a:lnTo>
                  <a:pt x="747978" y="227025"/>
                </a:lnTo>
                <a:lnTo>
                  <a:pt x="748334" y="226479"/>
                </a:lnTo>
                <a:lnTo>
                  <a:pt x="748042" y="225882"/>
                </a:lnTo>
                <a:lnTo>
                  <a:pt x="747026" y="225564"/>
                </a:lnTo>
                <a:close/>
              </a:path>
              <a:path w="748665" h="227965">
                <a:moveTo>
                  <a:pt x="743661" y="226733"/>
                </a:moveTo>
                <a:lnTo>
                  <a:pt x="249427" y="226834"/>
                </a:lnTo>
                <a:lnTo>
                  <a:pt x="744314" y="226834"/>
                </a:lnTo>
                <a:lnTo>
                  <a:pt x="743661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94253" y="6648006"/>
            <a:ext cx="211767" cy="206719"/>
          </a:xfrm>
          <a:custGeom>
            <a:avLst/>
            <a:gdLst/>
            <a:ahLst/>
            <a:cxnLst/>
            <a:rect l="l" t="t" r="r" b="b"/>
            <a:pathLst>
              <a:path w="247650" h="227965">
                <a:moveTo>
                  <a:pt x="177419" y="0"/>
                </a:moveTo>
                <a:lnTo>
                  <a:pt x="0" y="0"/>
                </a:lnTo>
                <a:lnTo>
                  <a:pt x="165" y="749"/>
                </a:lnTo>
                <a:lnTo>
                  <a:pt x="266" y="1511"/>
                </a:lnTo>
                <a:lnTo>
                  <a:pt x="50433" y="163407"/>
                </a:lnTo>
                <a:lnTo>
                  <a:pt x="70116" y="227431"/>
                </a:lnTo>
                <a:lnTo>
                  <a:pt x="247294" y="227431"/>
                </a:lnTo>
                <a:lnTo>
                  <a:pt x="246913" y="225780"/>
                </a:lnTo>
                <a:lnTo>
                  <a:pt x="246608" y="224116"/>
                </a:lnTo>
                <a:lnTo>
                  <a:pt x="193128" y="51587"/>
                </a:lnTo>
                <a:lnTo>
                  <a:pt x="189170" y="38701"/>
                </a:lnTo>
                <a:lnTo>
                  <a:pt x="177419" y="0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1683" y="6648006"/>
            <a:ext cx="168328" cy="205567"/>
          </a:xfrm>
          <a:custGeom>
            <a:avLst/>
            <a:gdLst/>
            <a:ahLst/>
            <a:cxnLst/>
            <a:rect l="l" t="t" r="r" b="b"/>
            <a:pathLst>
              <a:path w="196850" h="226695">
                <a:moveTo>
                  <a:pt x="196430" y="0"/>
                </a:moveTo>
                <a:lnTo>
                  <a:pt x="0" y="0"/>
                </a:lnTo>
                <a:lnTo>
                  <a:pt x="0" y="223939"/>
                </a:lnTo>
                <a:lnTo>
                  <a:pt x="165" y="226707"/>
                </a:lnTo>
                <a:lnTo>
                  <a:pt x="136397" y="226695"/>
                </a:lnTo>
                <a:lnTo>
                  <a:pt x="136258" y="226656"/>
                </a:lnTo>
                <a:lnTo>
                  <a:pt x="145766" y="190401"/>
                </a:lnTo>
                <a:lnTo>
                  <a:pt x="158207" y="143370"/>
                </a:lnTo>
                <a:lnTo>
                  <a:pt x="172433" y="89896"/>
                </a:lnTo>
                <a:lnTo>
                  <a:pt x="196430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6951" y="6648008"/>
            <a:ext cx="134662" cy="206719"/>
          </a:xfrm>
          <a:custGeom>
            <a:avLst/>
            <a:gdLst/>
            <a:ahLst/>
            <a:cxnLst/>
            <a:rect l="l" t="t" r="r" b="b"/>
            <a:pathLst>
              <a:path w="157479" h="227965">
                <a:moveTo>
                  <a:pt x="153873" y="0"/>
                </a:moveTo>
                <a:lnTo>
                  <a:pt x="0" y="0"/>
                </a:lnTo>
                <a:lnTo>
                  <a:pt x="450" y="1142"/>
                </a:lnTo>
                <a:lnTo>
                  <a:pt x="977" y="2235"/>
                </a:lnTo>
                <a:lnTo>
                  <a:pt x="52308" y="165928"/>
                </a:lnTo>
                <a:lnTo>
                  <a:pt x="70853" y="225564"/>
                </a:lnTo>
                <a:lnTo>
                  <a:pt x="71094" y="226174"/>
                </a:lnTo>
                <a:lnTo>
                  <a:pt x="71310" y="226809"/>
                </a:lnTo>
                <a:lnTo>
                  <a:pt x="71551" y="227431"/>
                </a:lnTo>
                <a:lnTo>
                  <a:pt x="153936" y="227380"/>
                </a:lnTo>
                <a:lnTo>
                  <a:pt x="157035" y="224561"/>
                </a:lnTo>
                <a:lnTo>
                  <a:pt x="155930" y="220776"/>
                </a:lnTo>
                <a:lnTo>
                  <a:pt x="155956" y="6464"/>
                </a:lnTo>
                <a:lnTo>
                  <a:pt x="155778" y="2679"/>
                </a:lnTo>
                <a:lnTo>
                  <a:pt x="155267" y="1130"/>
                </a:lnTo>
                <a:lnTo>
                  <a:pt x="153873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7279" y="6648008"/>
            <a:ext cx="95567" cy="206719"/>
          </a:xfrm>
          <a:custGeom>
            <a:avLst/>
            <a:gdLst/>
            <a:ahLst/>
            <a:cxnLst/>
            <a:rect l="l" t="t" r="r" b="b"/>
            <a:pathLst>
              <a:path w="111760" h="227965">
                <a:moveTo>
                  <a:pt x="111252" y="0"/>
                </a:moveTo>
                <a:lnTo>
                  <a:pt x="1727" y="0"/>
                </a:lnTo>
                <a:lnTo>
                  <a:pt x="0" y="1739"/>
                </a:lnTo>
                <a:lnTo>
                  <a:pt x="393" y="3975"/>
                </a:lnTo>
                <a:lnTo>
                  <a:pt x="393" y="85089"/>
                </a:lnTo>
                <a:lnTo>
                  <a:pt x="698" y="88899"/>
                </a:lnTo>
                <a:lnTo>
                  <a:pt x="1739" y="92608"/>
                </a:lnTo>
                <a:lnTo>
                  <a:pt x="44132" y="227444"/>
                </a:lnTo>
                <a:lnTo>
                  <a:pt x="60515" y="227456"/>
                </a:lnTo>
                <a:lnTo>
                  <a:pt x="60566" y="226923"/>
                </a:lnTo>
                <a:lnTo>
                  <a:pt x="60706" y="226682"/>
                </a:lnTo>
                <a:lnTo>
                  <a:pt x="67389" y="180702"/>
                </a:lnTo>
                <a:lnTo>
                  <a:pt x="79958" y="113815"/>
                </a:lnTo>
                <a:lnTo>
                  <a:pt x="92956" y="60300"/>
                </a:lnTo>
                <a:lnTo>
                  <a:pt x="104645" y="19942"/>
                </a:lnTo>
                <a:lnTo>
                  <a:pt x="111252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" y="6647637"/>
            <a:ext cx="70046" cy="207295"/>
          </a:xfrm>
          <a:custGeom>
            <a:avLst/>
            <a:gdLst/>
            <a:ahLst/>
            <a:cxnLst/>
            <a:rect l="l" t="t" r="r" b="b"/>
            <a:pathLst>
              <a:path w="81915" h="228600">
                <a:moveTo>
                  <a:pt x="482" y="0"/>
                </a:moveTo>
                <a:lnTo>
                  <a:pt x="64" y="673"/>
                </a:lnTo>
                <a:lnTo>
                  <a:pt x="0" y="228028"/>
                </a:lnTo>
                <a:lnTo>
                  <a:pt x="81356" y="227799"/>
                </a:lnTo>
                <a:lnTo>
                  <a:pt x="25882" y="42367"/>
                </a:lnTo>
                <a:lnTo>
                  <a:pt x="22680" y="31913"/>
                </a:lnTo>
                <a:lnTo>
                  <a:pt x="19442" y="21472"/>
                </a:lnTo>
                <a:lnTo>
                  <a:pt x="16343" y="10988"/>
                </a:lnTo>
                <a:lnTo>
                  <a:pt x="13633" y="673"/>
                </a:lnTo>
                <a:lnTo>
                  <a:pt x="6908" y="673"/>
                </a:lnTo>
                <a:lnTo>
                  <a:pt x="482" y="0"/>
                </a:lnTo>
                <a:close/>
              </a:path>
              <a:path w="81915" h="228600">
                <a:moveTo>
                  <a:pt x="13563" y="406"/>
                </a:moveTo>
                <a:lnTo>
                  <a:pt x="10248" y="406"/>
                </a:lnTo>
                <a:lnTo>
                  <a:pt x="6908" y="673"/>
                </a:lnTo>
                <a:lnTo>
                  <a:pt x="13633" y="673"/>
                </a:lnTo>
                <a:lnTo>
                  <a:pt x="13563" y="406"/>
                </a:lnTo>
                <a:close/>
              </a:path>
            </a:pathLst>
          </a:custGeom>
          <a:solidFill>
            <a:srgbClr val="C943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02174" y="6648056"/>
            <a:ext cx="0" cy="206142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889">
            <a:solidFill>
              <a:srgbClr val="696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73985" y="6648010"/>
            <a:ext cx="25521" cy="80039"/>
          </a:xfrm>
          <a:custGeom>
            <a:avLst/>
            <a:gdLst/>
            <a:ahLst/>
            <a:cxnLst/>
            <a:rect l="l" t="t" r="r" b="b"/>
            <a:pathLst>
              <a:path w="29845" h="88265">
                <a:moveTo>
                  <a:pt x="28054" y="0"/>
                </a:moveTo>
                <a:lnTo>
                  <a:pt x="0" y="0"/>
                </a:lnTo>
                <a:lnTo>
                  <a:pt x="252" y="1269"/>
                </a:lnTo>
                <a:lnTo>
                  <a:pt x="27228" y="87693"/>
                </a:lnTo>
                <a:lnTo>
                  <a:pt x="29705" y="87007"/>
                </a:lnTo>
                <a:lnTo>
                  <a:pt x="28448" y="84937"/>
                </a:lnTo>
                <a:lnTo>
                  <a:pt x="28498" y="2705"/>
                </a:lnTo>
                <a:lnTo>
                  <a:pt x="28841" y="1269"/>
                </a:lnTo>
                <a:lnTo>
                  <a:pt x="28054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98018" y="6648009"/>
            <a:ext cx="0" cy="8407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608"/>
                </a:lnTo>
              </a:path>
            </a:pathLst>
          </a:custGeom>
          <a:ln w="3175">
            <a:solidFill>
              <a:srgbClr val="6BA7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7943" y="11"/>
            <a:ext cx="1215218" cy="200384"/>
          </a:xfrm>
          <a:custGeom>
            <a:avLst/>
            <a:gdLst/>
            <a:ahLst/>
            <a:cxnLst/>
            <a:rect l="l" t="t" r="r" b="b"/>
            <a:pathLst>
              <a:path w="1421129" h="220979">
                <a:moveTo>
                  <a:pt x="1026387" y="0"/>
                </a:moveTo>
                <a:lnTo>
                  <a:pt x="510416" y="0"/>
                </a:lnTo>
                <a:lnTo>
                  <a:pt x="391040" y="49067"/>
                </a:lnTo>
                <a:lnTo>
                  <a:pt x="196469" y="126467"/>
                </a:lnTo>
                <a:lnTo>
                  <a:pt x="98525" y="163627"/>
                </a:lnTo>
                <a:lnTo>
                  <a:pt x="0" y="199428"/>
                </a:lnTo>
                <a:lnTo>
                  <a:pt x="50754" y="204259"/>
                </a:lnTo>
                <a:lnTo>
                  <a:pt x="101467" y="208444"/>
                </a:lnTo>
                <a:lnTo>
                  <a:pt x="152136" y="211991"/>
                </a:lnTo>
                <a:lnTo>
                  <a:pt x="202764" y="214906"/>
                </a:lnTo>
                <a:lnTo>
                  <a:pt x="253351" y="217195"/>
                </a:lnTo>
                <a:lnTo>
                  <a:pt x="303896" y="218865"/>
                </a:lnTo>
                <a:lnTo>
                  <a:pt x="354401" y="219922"/>
                </a:lnTo>
                <a:lnTo>
                  <a:pt x="404865" y="220373"/>
                </a:lnTo>
                <a:lnTo>
                  <a:pt x="455290" y="220225"/>
                </a:lnTo>
                <a:lnTo>
                  <a:pt x="505675" y="219483"/>
                </a:lnTo>
                <a:lnTo>
                  <a:pt x="556022" y="218155"/>
                </a:lnTo>
                <a:lnTo>
                  <a:pt x="606329" y="216247"/>
                </a:lnTo>
                <a:lnTo>
                  <a:pt x="656599" y="213765"/>
                </a:lnTo>
                <a:lnTo>
                  <a:pt x="706831" y="210716"/>
                </a:lnTo>
                <a:lnTo>
                  <a:pt x="757025" y="207107"/>
                </a:lnTo>
                <a:lnTo>
                  <a:pt x="807183" y="202944"/>
                </a:lnTo>
                <a:lnTo>
                  <a:pt x="857304" y="198234"/>
                </a:lnTo>
                <a:lnTo>
                  <a:pt x="907389" y="192982"/>
                </a:lnTo>
                <a:lnTo>
                  <a:pt x="957438" y="187196"/>
                </a:lnTo>
                <a:lnTo>
                  <a:pt x="1007452" y="180883"/>
                </a:lnTo>
                <a:lnTo>
                  <a:pt x="1057432" y="174048"/>
                </a:lnTo>
                <a:lnTo>
                  <a:pt x="1107377" y="166698"/>
                </a:lnTo>
                <a:lnTo>
                  <a:pt x="1157287" y="158840"/>
                </a:lnTo>
                <a:lnTo>
                  <a:pt x="1207165" y="150480"/>
                </a:lnTo>
                <a:lnTo>
                  <a:pt x="1306820" y="132281"/>
                </a:lnTo>
                <a:lnTo>
                  <a:pt x="1411478" y="111074"/>
                </a:lnTo>
                <a:lnTo>
                  <a:pt x="1415986" y="107353"/>
                </a:lnTo>
                <a:lnTo>
                  <a:pt x="1420799" y="104876"/>
                </a:lnTo>
                <a:lnTo>
                  <a:pt x="1079106" y="14826"/>
                </a:lnTo>
                <a:lnTo>
                  <a:pt x="1030513" y="1203"/>
                </a:lnTo>
                <a:lnTo>
                  <a:pt x="1026387" y="0"/>
                </a:lnTo>
                <a:close/>
              </a:path>
            </a:pathLst>
          </a:custGeom>
          <a:solidFill>
            <a:srgbClr val="74C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5894" y="94894"/>
            <a:ext cx="2239303" cy="277545"/>
          </a:xfrm>
          <a:custGeom>
            <a:avLst/>
            <a:gdLst/>
            <a:ahLst/>
            <a:cxnLst/>
            <a:rect l="l" t="t" r="r" b="b"/>
            <a:pathLst>
              <a:path w="2618740" h="306070">
                <a:moveTo>
                  <a:pt x="674516" y="88137"/>
                </a:moveTo>
                <a:lnTo>
                  <a:pt x="650616" y="89963"/>
                </a:lnTo>
                <a:lnTo>
                  <a:pt x="626935" y="94793"/>
                </a:lnTo>
                <a:lnTo>
                  <a:pt x="576410" y="107175"/>
                </a:lnTo>
                <a:lnTo>
                  <a:pt x="375213" y="159823"/>
                </a:lnTo>
                <a:lnTo>
                  <a:pt x="274353" y="185326"/>
                </a:lnTo>
                <a:lnTo>
                  <a:pt x="223657" y="197199"/>
                </a:lnTo>
                <a:lnTo>
                  <a:pt x="172707" y="208230"/>
                </a:lnTo>
                <a:lnTo>
                  <a:pt x="128732" y="215365"/>
                </a:lnTo>
                <a:lnTo>
                  <a:pt x="84453" y="221714"/>
                </a:lnTo>
                <a:lnTo>
                  <a:pt x="41124" y="231583"/>
                </a:lnTo>
                <a:lnTo>
                  <a:pt x="0" y="249276"/>
                </a:lnTo>
                <a:lnTo>
                  <a:pt x="51235" y="256801"/>
                </a:lnTo>
                <a:lnTo>
                  <a:pt x="102489" y="263753"/>
                </a:lnTo>
                <a:lnTo>
                  <a:pt x="153761" y="270139"/>
                </a:lnTo>
                <a:lnTo>
                  <a:pt x="205051" y="275968"/>
                </a:lnTo>
                <a:lnTo>
                  <a:pt x="256359" y="281250"/>
                </a:lnTo>
                <a:lnTo>
                  <a:pt x="307687" y="285993"/>
                </a:lnTo>
                <a:lnTo>
                  <a:pt x="359033" y="290205"/>
                </a:lnTo>
                <a:lnTo>
                  <a:pt x="410398" y="293895"/>
                </a:lnTo>
                <a:lnTo>
                  <a:pt x="461783" y="297073"/>
                </a:lnTo>
                <a:lnTo>
                  <a:pt x="564612" y="301925"/>
                </a:lnTo>
                <a:lnTo>
                  <a:pt x="667521" y="304830"/>
                </a:lnTo>
                <a:lnTo>
                  <a:pt x="770512" y="305858"/>
                </a:lnTo>
                <a:lnTo>
                  <a:pt x="873587" y="305078"/>
                </a:lnTo>
                <a:lnTo>
                  <a:pt x="976747" y="302562"/>
                </a:lnTo>
                <a:lnTo>
                  <a:pt x="1079996" y="298378"/>
                </a:lnTo>
                <a:lnTo>
                  <a:pt x="1183333" y="292597"/>
                </a:lnTo>
                <a:lnTo>
                  <a:pt x="1335004" y="281423"/>
                </a:lnTo>
                <a:lnTo>
                  <a:pt x="1484550" y="267590"/>
                </a:lnTo>
                <a:lnTo>
                  <a:pt x="1633642" y="251191"/>
                </a:lnTo>
                <a:lnTo>
                  <a:pt x="1782317" y="232414"/>
                </a:lnTo>
                <a:lnTo>
                  <a:pt x="1979964" y="203999"/>
                </a:lnTo>
                <a:lnTo>
                  <a:pt x="2177020" y="172129"/>
                </a:lnTo>
                <a:lnTo>
                  <a:pt x="2422643" y="128102"/>
                </a:lnTo>
                <a:lnTo>
                  <a:pt x="2577272" y="98284"/>
                </a:lnTo>
                <a:lnTo>
                  <a:pt x="1111411" y="98284"/>
                </a:lnTo>
                <a:lnTo>
                  <a:pt x="1014158" y="97713"/>
                </a:lnTo>
                <a:lnTo>
                  <a:pt x="698530" y="88194"/>
                </a:lnTo>
                <a:lnTo>
                  <a:pt x="674516" y="88137"/>
                </a:lnTo>
                <a:close/>
              </a:path>
              <a:path w="2618740" h="306070">
                <a:moveTo>
                  <a:pt x="2072316" y="0"/>
                </a:moveTo>
                <a:lnTo>
                  <a:pt x="2039904" y="2180"/>
                </a:lnTo>
                <a:lnTo>
                  <a:pt x="2007660" y="6287"/>
                </a:lnTo>
                <a:lnTo>
                  <a:pt x="1975485" y="11824"/>
                </a:lnTo>
                <a:lnTo>
                  <a:pt x="1924461" y="21163"/>
                </a:lnTo>
                <a:lnTo>
                  <a:pt x="1873365" y="29892"/>
                </a:lnTo>
                <a:lnTo>
                  <a:pt x="1822194" y="38033"/>
                </a:lnTo>
                <a:lnTo>
                  <a:pt x="1770949" y="45609"/>
                </a:lnTo>
                <a:lnTo>
                  <a:pt x="1719630" y="52642"/>
                </a:lnTo>
                <a:lnTo>
                  <a:pt x="1616765" y="65169"/>
                </a:lnTo>
                <a:lnTo>
                  <a:pt x="1513596" y="75791"/>
                </a:lnTo>
                <a:lnTo>
                  <a:pt x="1410121" y="84688"/>
                </a:lnTo>
                <a:lnTo>
                  <a:pt x="1306334" y="92037"/>
                </a:lnTo>
                <a:lnTo>
                  <a:pt x="1257534" y="94726"/>
                </a:lnTo>
                <a:lnTo>
                  <a:pt x="1208785" y="96609"/>
                </a:lnTo>
                <a:lnTo>
                  <a:pt x="1160079" y="97768"/>
                </a:lnTo>
                <a:lnTo>
                  <a:pt x="1111411" y="98284"/>
                </a:lnTo>
                <a:lnTo>
                  <a:pt x="2577272" y="98284"/>
                </a:lnTo>
                <a:lnTo>
                  <a:pt x="2618689" y="90069"/>
                </a:lnTo>
                <a:lnTo>
                  <a:pt x="2566190" y="74841"/>
                </a:lnTo>
                <a:lnTo>
                  <a:pt x="2512304" y="66450"/>
                </a:lnTo>
                <a:lnTo>
                  <a:pt x="2457908" y="60540"/>
                </a:lnTo>
                <a:lnTo>
                  <a:pt x="2403881" y="52756"/>
                </a:lnTo>
                <a:lnTo>
                  <a:pt x="2104999" y="242"/>
                </a:lnTo>
                <a:lnTo>
                  <a:pt x="2072316" y="0"/>
                </a:lnTo>
                <a:close/>
              </a:path>
            </a:pathLst>
          </a:custGeom>
          <a:solidFill>
            <a:srgbClr val="4E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46606" y="11"/>
            <a:ext cx="1849434" cy="259118"/>
          </a:xfrm>
          <a:custGeom>
            <a:avLst/>
            <a:gdLst/>
            <a:ahLst/>
            <a:cxnLst/>
            <a:rect l="l" t="t" r="r" b="b"/>
            <a:pathLst>
              <a:path w="2162810" h="285750">
                <a:moveTo>
                  <a:pt x="1553677" y="0"/>
                </a:moveTo>
                <a:lnTo>
                  <a:pt x="777680" y="0"/>
                </a:lnTo>
                <a:lnTo>
                  <a:pt x="703684" y="14598"/>
                </a:lnTo>
                <a:lnTo>
                  <a:pt x="302696" y="88114"/>
                </a:lnTo>
                <a:lnTo>
                  <a:pt x="151599" y="118003"/>
                </a:lnTo>
                <a:lnTo>
                  <a:pt x="50593" y="140062"/>
                </a:lnTo>
                <a:lnTo>
                  <a:pt x="0" y="151930"/>
                </a:lnTo>
                <a:lnTo>
                  <a:pt x="101157" y="172106"/>
                </a:lnTo>
                <a:lnTo>
                  <a:pt x="202392" y="190542"/>
                </a:lnTo>
                <a:lnTo>
                  <a:pt x="303705" y="207264"/>
                </a:lnTo>
                <a:lnTo>
                  <a:pt x="405094" y="222293"/>
                </a:lnTo>
                <a:lnTo>
                  <a:pt x="506559" y="235654"/>
                </a:lnTo>
                <a:lnTo>
                  <a:pt x="608098" y="247370"/>
                </a:lnTo>
                <a:lnTo>
                  <a:pt x="709709" y="257465"/>
                </a:lnTo>
                <a:lnTo>
                  <a:pt x="811393" y="265963"/>
                </a:lnTo>
                <a:lnTo>
                  <a:pt x="913147" y="272886"/>
                </a:lnTo>
                <a:lnTo>
                  <a:pt x="1014971" y="278258"/>
                </a:lnTo>
                <a:lnTo>
                  <a:pt x="1116864" y="282103"/>
                </a:lnTo>
                <a:lnTo>
                  <a:pt x="1218824" y="284444"/>
                </a:lnTo>
                <a:lnTo>
                  <a:pt x="1320850" y="285305"/>
                </a:lnTo>
                <a:lnTo>
                  <a:pt x="1422941" y="284710"/>
                </a:lnTo>
                <a:lnTo>
                  <a:pt x="1525097" y="282681"/>
                </a:lnTo>
                <a:lnTo>
                  <a:pt x="1627316" y="279243"/>
                </a:lnTo>
                <a:lnTo>
                  <a:pt x="1780759" y="271494"/>
                </a:lnTo>
                <a:lnTo>
                  <a:pt x="1934338" y="260706"/>
                </a:lnTo>
                <a:lnTo>
                  <a:pt x="2088049" y="246958"/>
                </a:lnTo>
                <a:lnTo>
                  <a:pt x="2147227" y="240893"/>
                </a:lnTo>
                <a:lnTo>
                  <a:pt x="2154682" y="236004"/>
                </a:lnTo>
                <a:lnTo>
                  <a:pt x="2162378" y="233007"/>
                </a:lnTo>
                <a:lnTo>
                  <a:pt x="1699116" y="57821"/>
                </a:lnTo>
                <a:lnTo>
                  <a:pt x="1606959" y="21589"/>
                </a:lnTo>
                <a:lnTo>
                  <a:pt x="1553677" y="0"/>
                </a:lnTo>
                <a:close/>
              </a:path>
            </a:pathLst>
          </a:custGeom>
          <a:solidFill>
            <a:srgbClr val="6AC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9843" y="12"/>
            <a:ext cx="4967299" cy="419196"/>
          </a:xfrm>
          <a:custGeom>
            <a:avLst/>
            <a:gdLst/>
            <a:ahLst/>
            <a:cxnLst/>
            <a:rect l="l" t="t" r="r" b="b"/>
            <a:pathLst>
              <a:path w="5808980" h="462280">
                <a:moveTo>
                  <a:pt x="5808512" y="0"/>
                </a:moveTo>
                <a:lnTo>
                  <a:pt x="0" y="0"/>
                </a:lnTo>
                <a:lnTo>
                  <a:pt x="44251" y="11478"/>
                </a:lnTo>
                <a:lnTo>
                  <a:pt x="141716" y="35433"/>
                </a:lnTo>
                <a:lnTo>
                  <a:pt x="244918" y="59318"/>
                </a:lnTo>
                <a:lnTo>
                  <a:pt x="407421" y="94768"/>
                </a:lnTo>
                <a:lnTo>
                  <a:pt x="1377540" y="289480"/>
                </a:lnTo>
                <a:lnTo>
                  <a:pt x="1447889" y="302595"/>
                </a:lnTo>
                <a:lnTo>
                  <a:pt x="1539071" y="317477"/>
                </a:lnTo>
                <a:lnTo>
                  <a:pt x="1689467" y="339249"/>
                </a:lnTo>
                <a:lnTo>
                  <a:pt x="1868293" y="362189"/>
                </a:lnTo>
                <a:lnTo>
                  <a:pt x="2124313" y="390787"/>
                </a:lnTo>
                <a:lnTo>
                  <a:pt x="2407466" y="417244"/>
                </a:lnTo>
                <a:lnTo>
                  <a:pt x="2647069" y="435386"/>
                </a:lnTo>
                <a:lnTo>
                  <a:pt x="2892972" y="449618"/>
                </a:lnTo>
                <a:lnTo>
                  <a:pt x="3078576" y="457047"/>
                </a:lnTo>
                <a:lnTo>
                  <a:pt x="3262881" y="461165"/>
                </a:lnTo>
                <a:lnTo>
                  <a:pt x="3384007" y="461836"/>
                </a:lnTo>
                <a:lnTo>
                  <a:pt x="3503018" y="460683"/>
                </a:lnTo>
                <a:lnTo>
                  <a:pt x="3619302" y="457564"/>
                </a:lnTo>
                <a:lnTo>
                  <a:pt x="3676229" y="455224"/>
                </a:lnTo>
                <a:lnTo>
                  <a:pt x="3732243" y="452340"/>
                </a:lnTo>
                <a:lnTo>
                  <a:pt x="3787268" y="448894"/>
                </a:lnTo>
                <a:lnTo>
                  <a:pt x="3888855" y="441067"/>
                </a:lnTo>
                <a:lnTo>
                  <a:pt x="3990132" y="431552"/>
                </a:lnTo>
                <a:lnTo>
                  <a:pt x="4091103" y="420386"/>
                </a:lnTo>
                <a:lnTo>
                  <a:pt x="4191771" y="407609"/>
                </a:lnTo>
                <a:lnTo>
                  <a:pt x="4292141" y="393258"/>
                </a:lnTo>
                <a:lnTo>
                  <a:pt x="4392217" y="377373"/>
                </a:lnTo>
                <a:lnTo>
                  <a:pt x="4492003" y="359993"/>
                </a:lnTo>
                <a:lnTo>
                  <a:pt x="4591504" y="341155"/>
                </a:lnTo>
                <a:lnTo>
                  <a:pt x="4690723" y="320900"/>
                </a:lnTo>
                <a:lnTo>
                  <a:pt x="4789664" y="299265"/>
                </a:lnTo>
                <a:lnTo>
                  <a:pt x="4888333" y="276290"/>
                </a:lnTo>
                <a:lnTo>
                  <a:pt x="4986732" y="252013"/>
                </a:lnTo>
                <a:lnTo>
                  <a:pt x="5133835" y="213242"/>
                </a:lnTo>
                <a:lnTo>
                  <a:pt x="5280356" y="171759"/>
                </a:lnTo>
                <a:lnTo>
                  <a:pt x="5426309" y="127696"/>
                </a:lnTo>
                <a:lnTo>
                  <a:pt x="5571707" y="81183"/>
                </a:lnTo>
                <a:lnTo>
                  <a:pt x="5716566" y="32352"/>
                </a:lnTo>
                <a:lnTo>
                  <a:pt x="5808512" y="0"/>
                </a:lnTo>
                <a:close/>
              </a:path>
            </a:pathLst>
          </a:custGeom>
          <a:solidFill>
            <a:srgbClr val="B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1"/>
            <a:ext cx="2075862" cy="361614"/>
          </a:xfrm>
          <a:custGeom>
            <a:avLst/>
            <a:gdLst/>
            <a:ahLst/>
            <a:cxnLst/>
            <a:rect l="l" t="t" r="r" b="b"/>
            <a:pathLst>
              <a:path w="2427605" h="398780">
                <a:moveTo>
                  <a:pt x="0" y="45313"/>
                </a:moveTo>
                <a:lnTo>
                  <a:pt x="0" y="355074"/>
                </a:lnTo>
                <a:lnTo>
                  <a:pt x="111230" y="368500"/>
                </a:lnTo>
                <a:lnTo>
                  <a:pt x="213713" y="379374"/>
                </a:lnTo>
                <a:lnTo>
                  <a:pt x="265665" y="384028"/>
                </a:lnTo>
                <a:lnTo>
                  <a:pt x="317627" y="388067"/>
                </a:lnTo>
                <a:lnTo>
                  <a:pt x="369598" y="391478"/>
                </a:lnTo>
                <a:lnTo>
                  <a:pt x="421580" y="394247"/>
                </a:lnTo>
                <a:lnTo>
                  <a:pt x="473572" y="396364"/>
                </a:lnTo>
                <a:lnTo>
                  <a:pt x="525574" y="397814"/>
                </a:lnTo>
                <a:lnTo>
                  <a:pt x="577588" y="398587"/>
                </a:lnTo>
                <a:lnTo>
                  <a:pt x="629613" y="398668"/>
                </a:lnTo>
                <a:lnTo>
                  <a:pt x="681649" y="398046"/>
                </a:lnTo>
                <a:lnTo>
                  <a:pt x="733696" y="396708"/>
                </a:lnTo>
                <a:lnTo>
                  <a:pt x="785756" y="394642"/>
                </a:lnTo>
                <a:lnTo>
                  <a:pt x="837827" y="391834"/>
                </a:lnTo>
                <a:lnTo>
                  <a:pt x="889911" y="388273"/>
                </a:lnTo>
                <a:lnTo>
                  <a:pt x="989127" y="379575"/>
                </a:lnTo>
                <a:lnTo>
                  <a:pt x="1083192" y="369789"/>
                </a:lnTo>
                <a:lnTo>
                  <a:pt x="1130120" y="364093"/>
                </a:lnTo>
                <a:lnTo>
                  <a:pt x="1176966" y="357674"/>
                </a:lnTo>
                <a:lnTo>
                  <a:pt x="1223719" y="350393"/>
                </a:lnTo>
                <a:lnTo>
                  <a:pt x="1453476" y="307766"/>
                </a:lnTo>
                <a:lnTo>
                  <a:pt x="1582579" y="281825"/>
                </a:lnTo>
                <a:lnTo>
                  <a:pt x="1713584" y="253421"/>
                </a:lnTo>
                <a:lnTo>
                  <a:pt x="1775234" y="238934"/>
                </a:lnTo>
                <a:lnTo>
                  <a:pt x="1831879" y="224598"/>
                </a:lnTo>
                <a:lnTo>
                  <a:pt x="1881694" y="210667"/>
                </a:lnTo>
                <a:lnTo>
                  <a:pt x="1931489" y="193904"/>
                </a:lnTo>
                <a:lnTo>
                  <a:pt x="1981037" y="176555"/>
                </a:lnTo>
                <a:lnTo>
                  <a:pt x="2030363" y="158675"/>
                </a:lnTo>
                <a:lnTo>
                  <a:pt x="2085246" y="138110"/>
                </a:lnTo>
                <a:lnTo>
                  <a:pt x="861826" y="138110"/>
                </a:lnTo>
                <a:lnTo>
                  <a:pt x="811760" y="137774"/>
                </a:lnTo>
                <a:lnTo>
                  <a:pt x="761606" y="136509"/>
                </a:lnTo>
                <a:lnTo>
                  <a:pt x="711351" y="134213"/>
                </a:lnTo>
                <a:lnTo>
                  <a:pt x="610884" y="127608"/>
                </a:lnTo>
                <a:lnTo>
                  <a:pt x="510782" y="119158"/>
                </a:lnTo>
                <a:lnTo>
                  <a:pt x="411025" y="108835"/>
                </a:lnTo>
                <a:lnTo>
                  <a:pt x="311593" y="96615"/>
                </a:lnTo>
                <a:lnTo>
                  <a:pt x="212465" y="82471"/>
                </a:lnTo>
                <a:lnTo>
                  <a:pt x="163009" y="74669"/>
                </a:lnTo>
                <a:lnTo>
                  <a:pt x="113622" y="66376"/>
                </a:lnTo>
                <a:lnTo>
                  <a:pt x="64302" y="57590"/>
                </a:lnTo>
                <a:lnTo>
                  <a:pt x="15045" y="48305"/>
                </a:lnTo>
                <a:lnTo>
                  <a:pt x="0" y="45313"/>
                </a:lnTo>
                <a:close/>
              </a:path>
              <a:path w="2427605" h="398780">
                <a:moveTo>
                  <a:pt x="2427197" y="0"/>
                </a:moveTo>
                <a:lnTo>
                  <a:pt x="1921932" y="0"/>
                </a:lnTo>
                <a:lnTo>
                  <a:pt x="1873324" y="12867"/>
                </a:lnTo>
                <a:lnTo>
                  <a:pt x="1822977" y="25560"/>
                </a:lnTo>
                <a:lnTo>
                  <a:pt x="1772480" y="37639"/>
                </a:lnTo>
                <a:lnTo>
                  <a:pt x="1721829" y="49089"/>
                </a:lnTo>
                <a:lnTo>
                  <a:pt x="1671019" y="59893"/>
                </a:lnTo>
                <a:lnTo>
                  <a:pt x="1620047" y="70035"/>
                </a:lnTo>
                <a:lnTo>
                  <a:pt x="1568908" y="79497"/>
                </a:lnTo>
                <a:lnTo>
                  <a:pt x="1517599" y="88263"/>
                </a:lnTo>
                <a:lnTo>
                  <a:pt x="1466115" y="96317"/>
                </a:lnTo>
                <a:lnTo>
                  <a:pt x="1414453" y="103642"/>
                </a:lnTo>
                <a:lnTo>
                  <a:pt x="1362607" y="110222"/>
                </a:lnTo>
                <a:lnTo>
                  <a:pt x="1310575" y="116040"/>
                </a:lnTo>
                <a:lnTo>
                  <a:pt x="1111278" y="129399"/>
                </a:lnTo>
                <a:lnTo>
                  <a:pt x="1011620" y="134556"/>
                </a:lnTo>
                <a:lnTo>
                  <a:pt x="961742" y="136400"/>
                </a:lnTo>
                <a:lnTo>
                  <a:pt x="911815" y="137618"/>
                </a:lnTo>
                <a:lnTo>
                  <a:pt x="861826" y="138110"/>
                </a:lnTo>
                <a:lnTo>
                  <a:pt x="2085246" y="138110"/>
                </a:lnTo>
                <a:lnTo>
                  <a:pt x="2177231" y="102399"/>
                </a:lnTo>
                <a:lnTo>
                  <a:pt x="2427197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1"/>
            <a:ext cx="1129425" cy="141076"/>
          </a:xfrm>
          <a:custGeom>
            <a:avLst/>
            <a:gdLst/>
            <a:ahLst/>
            <a:cxnLst/>
            <a:rect l="l" t="t" r="r" b="b"/>
            <a:pathLst>
              <a:path w="1320800" h="155575">
                <a:moveTo>
                  <a:pt x="855978" y="0"/>
                </a:moveTo>
                <a:lnTo>
                  <a:pt x="0" y="0"/>
                </a:lnTo>
                <a:lnTo>
                  <a:pt x="0" y="62488"/>
                </a:lnTo>
                <a:lnTo>
                  <a:pt x="57847" y="74113"/>
                </a:lnTo>
                <a:lnTo>
                  <a:pt x="107847" y="83430"/>
                </a:lnTo>
                <a:lnTo>
                  <a:pt x="157946" y="92144"/>
                </a:lnTo>
                <a:lnTo>
                  <a:pt x="208142" y="100269"/>
                </a:lnTo>
                <a:lnTo>
                  <a:pt x="258431" y="107822"/>
                </a:lnTo>
                <a:lnTo>
                  <a:pt x="308812" y="114817"/>
                </a:lnTo>
                <a:lnTo>
                  <a:pt x="359281" y="121272"/>
                </a:lnTo>
                <a:lnTo>
                  <a:pt x="409836" y="127201"/>
                </a:lnTo>
                <a:lnTo>
                  <a:pt x="511193" y="137544"/>
                </a:lnTo>
                <a:lnTo>
                  <a:pt x="612862" y="145973"/>
                </a:lnTo>
                <a:lnTo>
                  <a:pt x="664154" y="149370"/>
                </a:lnTo>
                <a:lnTo>
                  <a:pt x="715434" y="151998"/>
                </a:lnTo>
                <a:lnTo>
                  <a:pt x="766704" y="153877"/>
                </a:lnTo>
                <a:lnTo>
                  <a:pt x="817962" y="155028"/>
                </a:lnTo>
                <a:lnTo>
                  <a:pt x="869210" y="155468"/>
                </a:lnTo>
                <a:lnTo>
                  <a:pt x="920446" y="155218"/>
                </a:lnTo>
                <a:lnTo>
                  <a:pt x="971673" y="154296"/>
                </a:lnTo>
                <a:lnTo>
                  <a:pt x="1022888" y="152722"/>
                </a:lnTo>
                <a:lnTo>
                  <a:pt x="1074094" y="150516"/>
                </a:lnTo>
                <a:lnTo>
                  <a:pt x="1125288" y="147696"/>
                </a:lnTo>
                <a:lnTo>
                  <a:pt x="1176473" y="144282"/>
                </a:lnTo>
                <a:lnTo>
                  <a:pt x="1227648" y="140294"/>
                </a:lnTo>
                <a:lnTo>
                  <a:pt x="1278812" y="135750"/>
                </a:lnTo>
                <a:lnTo>
                  <a:pt x="1289664" y="135005"/>
                </a:lnTo>
                <a:lnTo>
                  <a:pt x="1300451" y="134007"/>
                </a:lnTo>
                <a:lnTo>
                  <a:pt x="1310893" y="131557"/>
                </a:lnTo>
                <a:lnTo>
                  <a:pt x="1320709" y="126454"/>
                </a:lnTo>
                <a:lnTo>
                  <a:pt x="1311542" y="113961"/>
                </a:lnTo>
                <a:lnTo>
                  <a:pt x="1299392" y="106488"/>
                </a:lnTo>
                <a:lnTo>
                  <a:pt x="1285433" y="102145"/>
                </a:lnTo>
                <a:lnTo>
                  <a:pt x="1126108" y="67011"/>
                </a:lnTo>
                <a:lnTo>
                  <a:pt x="982074" y="32595"/>
                </a:lnTo>
                <a:lnTo>
                  <a:pt x="886489" y="8144"/>
                </a:lnTo>
                <a:lnTo>
                  <a:pt x="855978" y="0"/>
                </a:lnTo>
                <a:close/>
              </a:path>
            </a:pathLst>
          </a:custGeom>
          <a:solidFill>
            <a:srgbClr val="4E4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43176" y="12"/>
            <a:ext cx="2521659" cy="202112"/>
          </a:xfrm>
          <a:custGeom>
            <a:avLst/>
            <a:gdLst/>
            <a:ahLst/>
            <a:cxnLst/>
            <a:rect l="l" t="t" r="r" b="b"/>
            <a:pathLst>
              <a:path w="2948940" h="222885">
                <a:moveTo>
                  <a:pt x="2948576" y="0"/>
                </a:moveTo>
                <a:lnTo>
                  <a:pt x="0" y="0"/>
                </a:lnTo>
                <a:lnTo>
                  <a:pt x="46048" y="13830"/>
                </a:lnTo>
                <a:lnTo>
                  <a:pt x="144613" y="42114"/>
                </a:lnTo>
                <a:lnTo>
                  <a:pt x="243702" y="68649"/>
                </a:lnTo>
                <a:lnTo>
                  <a:pt x="293459" y="81210"/>
                </a:lnTo>
                <a:lnTo>
                  <a:pt x="343364" y="93273"/>
                </a:lnTo>
                <a:lnTo>
                  <a:pt x="393425" y="104817"/>
                </a:lnTo>
                <a:lnTo>
                  <a:pt x="443646" y="115823"/>
                </a:lnTo>
                <a:lnTo>
                  <a:pt x="486107" y="123798"/>
                </a:lnTo>
                <a:lnTo>
                  <a:pt x="536797" y="132158"/>
                </a:lnTo>
                <a:lnTo>
                  <a:pt x="593877" y="140742"/>
                </a:lnTo>
                <a:lnTo>
                  <a:pt x="655509" y="149390"/>
                </a:lnTo>
                <a:lnTo>
                  <a:pt x="849321" y="174108"/>
                </a:lnTo>
                <a:lnTo>
                  <a:pt x="1111577" y="203555"/>
                </a:lnTo>
                <a:lnTo>
                  <a:pt x="1163348" y="208099"/>
                </a:lnTo>
                <a:lnTo>
                  <a:pt x="1215120" y="212026"/>
                </a:lnTo>
                <a:lnTo>
                  <a:pt x="1266892" y="215339"/>
                </a:lnTo>
                <a:lnTo>
                  <a:pt x="1318663" y="218042"/>
                </a:lnTo>
                <a:lnTo>
                  <a:pt x="1370458" y="220138"/>
                </a:lnTo>
                <a:lnTo>
                  <a:pt x="1422204" y="221628"/>
                </a:lnTo>
                <a:lnTo>
                  <a:pt x="1473972" y="222519"/>
                </a:lnTo>
                <a:lnTo>
                  <a:pt x="1525738" y="222812"/>
                </a:lnTo>
                <a:lnTo>
                  <a:pt x="1577501" y="222510"/>
                </a:lnTo>
                <a:lnTo>
                  <a:pt x="1629261" y="221618"/>
                </a:lnTo>
                <a:lnTo>
                  <a:pt x="1681034" y="220137"/>
                </a:lnTo>
                <a:lnTo>
                  <a:pt x="1732768" y="218073"/>
                </a:lnTo>
                <a:lnTo>
                  <a:pt x="1784515" y="215428"/>
                </a:lnTo>
                <a:lnTo>
                  <a:pt x="1836256" y="212204"/>
                </a:lnTo>
                <a:lnTo>
                  <a:pt x="1887991" y="208406"/>
                </a:lnTo>
                <a:lnTo>
                  <a:pt x="1938304" y="204146"/>
                </a:lnTo>
                <a:lnTo>
                  <a:pt x="1988498" y="199325"/>
                </a:lnTo>
                <a:lnTo>
                  <a:pt x="2038573" y="193950"/>
                </a:lnTo>
                <a:lnTo>
                  <a:pt x="2088531" y="188025"/>
                </a:lnTo>
                <a:lnTo>
                  <a:pt x="2138372" y="181556"/>
                </a:lnTo>
                <a:lnTo>
                  <a:pt x="2188096" y="174550"/>
                </a:lnTo>
                <a:lnTo>
                  <a:pt x="2237706" y="167011"/>
                </a:lnTo>
                <a:lnTo>
                  <a:pt x="2287201" y="158945"/>
                </a:lnTo>
                <a:lnTo>
                  <a:pt x="2336582" y="150357"/>
                </a:lnTo>
                <a:lnTo>
                  <a:pt x="2385851" y="141254"/>
                </a:lnTo>
                <a:lnTo>
                  <a:pt x="2435008" y="131641"/>
                </a:lnTo>
                <a:lnTo>
                  <a:pt x="2484053" y="121522"/>
                </a:lnTo>
                <a:lnTo>
                  <a:pt x="2532988" y="110905"/>
                </a:lnTo>
                <a:lnTo>
                  <a:pt x="2581814" y="99794"/>
                </a:lnTo>
                <a:lnTo>
                  <a:pt x="2630531" y="88195"/>
                </a:lnTo>
                <a:lnTo>
                  <a:pt x="2679140" y="76114"/>
                </a:lnTo>
                <a:lnTo>
                  <a:pt x="2727642" y="63555"/>
                </a:lnTo>
                <a:lnTo>
                  <a:pt x="2776038" y="50526"/>
                </a:lnTo>
                <a:lnTo>
                  <a:pt x="2824329" y="37030"/>
                </a:lnTo>
                <a:lnTo>
                  <a:pt x="2872514" y="23075"/>
                </a:lnTo>
                <a:lnTo>
                  <a:pt x="2920596" y="8665"/>
                </a:lnTo>
                <a:lnTo>
                  <a:pt x="2948576" y="0"/>
                </a:lnTo>
                <a:close/>
              </a:path>
            </a:pathLst>
          </a:custGeom>
          <a:solidFill>
            <a:srgbClr val="FBA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73724" y="12"/>
            <a:ext cx="569600" cy="360462"/>
          </a:xfrm>
          <a:custGeom>
            <a:avLst/>
            <a:gdLst/>
            <a:ahLst/>
            <a:cxnLst/>
            <a:rect l="l" t="t" r="r" b="b"/>
            <a:pathLst>
              <a:path w="666115" h="397510">
                <a:moveTo>
                  <a:pt x="665508" y="0"/>
                </a:moveTo>
                <a:lnTo>
                  <a:pt x="0" y="0"/>
                </a:lnTo>
                <a:lnTo>
                  <a:pt x="38942" y="30368"/>
                </a:lnTo>
                <a:lnTo>
                  <a:pt x="83732" y="63001"/>
                </a:lnTo>
                <a:lnTo>
                  <a:pt x="131986" y="96265"/>
                </a:lnTo>
                <a:lnTo>
                  <a:pt x="182958" y="129808"/>
                </a:lnTo>
                <a:lnTo>
                  <a:pt x="235903" y="163277"/>
                </a:lnTo>
                <a:lnTo>
                  <a:pt x="290078" y="196320"/>
                </a:lnTo>
                <a:lnTo>
                  <a:pt x="344737" y="228584"/>
                </a:lnTo>
                <a:lnTo>
                  <a:pt x="399136" y="259717"/>
                </a:lnTo>
                <a:lnTo>
                  <a:pt x="452530" y="289365"/>
                </a:lnTo>
                <a:lnTo>
                  <a:pt x="504175" y="317176"/>
                </a:lnTo>
                <a:lnTo>
                  <a:pt x="553326" y="342797"/>
                </a:lnTo>
                <a:lnTo>
                  <a:pt x="599238" y="365876"/>
                </a:lnTo>
                <a:lnTo>
                  <a:pt x="641168" y="386060"/>
                </a:lnTo>
                <a:lnTo>
                  <a:pt x="665508" y="397141"/>
                </a:lnTo>
                <a:lnTo>
                  <a:pt x="665508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67552" y="12"/>
            <a:ext cx="614668" cy="218811"/>
          </a:xfrm>
          <a:custGeom>
            <a:avLst/>
            <a:gdLst/>
            <a:ahLst/>
            <a:cxnLst/>
            <a:rect l="l" t="t" r="r" b="b"/>
            <a:pathLst>
              <a:path w="718820" h="241300">
                <a:moveTo>
                  <a:pt x="392537" y="0"/>
                </a:moveTo>
                <a:lnTo>
                  <a:pt x="0" y="0"/>
                </a:lnTo>
                <a:lnTo>
                  <a:pt x="28902" y="13525"/>
                </a:lnTo>
                <a:lnTo>
                  <a:pt x="73967" y="33526"/>
                </a:lnTo>
                <a:lnTo>
                  <a:pt x="119420" y="52691"/>
                </a:lnTo>
                <a:lnTo>
                  <a:pt x="165236" y="71075"/>
                </a:lnTo>
                <a:lnTo>
                  <a:pt x="211388" y="88733"/>
                </a:lnTo>
                <a:lnTo>
                  <a:pt x="257849" y="105722"/>
                </a:lnTo>
                <a:lnTo>
                  <a:pt x="304592" y="122097"/>
                </a:lnTo>
                <a:lnTo>
                  <a:pt x="351592" y="137914"/>
                </a:lnTo>
                <a:lnTo>
                  <a:pt x="398822" y="153229"/>
                </a:lnTo>
                <a:lnTo>
                  <a:pt x="535915" y="195959"/>
                </a:lnTo>
                <a:lnTo>
                  <a:pt x="580940" y="209281"/>
                </a:lnTo>
                <a:lnTo>
                  <a:pt x="626280" y="221523"/>
                </a:lnTo>
                <a:lnTo>
                  <a:pt x="672072" y="232179"/>
                </a:lnTo>
                <a:lnTo>
                  <a:pt x="718454" y="240741"/>
                </a:lnTo>
                <a:lnTo>
                  <a:pt x="708294" y="226340"/>
                </a:lnTo>
                <a:lnTo>
                  <a:pt x="694813" y="215795"/>
                </a:lnTo>
                <a:lnTo>
                  <a:pt x="679771" y="207140"/>
                </a:lnTo>
                <a:lnTo>
                  <a:pt x="664924" y="198412"/>
                </a:lnTo>
                <a:lnTo>
                  <a:pt x="620822" y="168749"/>
                </a:lnTo>
                <a:lnTo>
                  <a:pt x="577123" y="138607"/>
                </a:lnTo>
                <a:lnTo>
                  <a:pt x="533876" y="107928"/>
                </a:lnTo>
                <a:lnTo>
                  <a:pt x="491129" y="76653"/>
                </a:lnTo>
                <a:lnTo>
                  <a:pt x="448932" y="44721"/>
                </a:lnTo>
                <a:lnTo>
                  <a:pt x="407333" y="12074"/>
                </a:lnTo>
                <a:lnTo>
                  <a:pt x="392537" y="0"/>
                </a:lnTo>
                <a:close/>
              </a:path>
            </a:pathLst>
          </a:custGeom>
          <a:solidFill>
            <a:srgbClr val="69C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9" y="12"/>
            <a:ext cx="1009967" cy="115164"/>
          </a:xfrm>
          <a:custGeom>
            <a:avLst/>
            <a:gdLst/>
            <a:ahLst/>
            <a:cxnLst/>
            <a:rect l="l" t="t" r="r" b="b"/>
            <a:pathLst>
              <a:path w="1181100" h="127000">
                <a:moveTo>
                  <a:pt x="1180484" y="0"/>
                </a:moveTo>
                <a:lnTo>
                  <a:pt x="0" y="0"/>
                </a:lnTo>
                <a:lnTo>
                  <a:pt x="41546" y="11250"/>
                </a:lnTo>
                <a:lnTo>
                  <a:pt x="139999" y="36788"/>
                </a:lnTo>
                <a:lnTo>
                  <a:pt x="288281" y="73164"/>
                </a:lnTo>
                <a:lnTo>
                  <a:pt x="521593" y="126453"/>
                </a:lnTo>
                <a:lnTo>
                  <a:pt x="572290" y="122412"/>
                </a:lnTo>
                <a:lnTo>
                  <a:pt x="622757" y="117223"/>
                </a:lnTo>
                <a:lnTo>
                  <a:pt x="673007" y="110953"/>
                </a:lnTo>
                <a:lnTo>
                  <a:pt x="723051" y="103672"/>
                </a:lnTo>
                <a:lnTo>
                  <a:pt x="772903" y="95448"/>
                </a:lnTo>
                <a:lnTo>
                  <a:pt x="822576" y="86349"/>
                </a:lnTo>
                <a:lnTo>
                  <a:pt x="872083" y="76445"/>
                </a:lnTo>
                <a:lnTo>
                  <a:pt x="921435" y="65805"/>
                </a:lnTo>
                <a:lnTo>
                  <a:pt x="970646" y="54496"/>
                </a:lnTo>
                <a:lnTo>
                  <a:pt x="1019729" y="42587"/>
                </a:lnTo>
                <a:lnTo>
                  <a:pt x="1117560" y="17245"/>
                </a:lnTo>
                <a:lnTo>
                  <a:pt x="1180484" y="0"/>
                </a:lnTo>
                <a:close/>
              </a:path>
            </a:pathLst>
          </a:custGeom>
          <a:solidFill>
            <a:srgbClr val="6AC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Título 15"/>
          <p:cNvSpPr txBox="1">
            <a:spLocks/>
          </p:cNvSpPr>
          <p:nvPr/>
        </p:nvSpPr>
        <p:spPr>
          <a:xfrm>
            <a:off x="292983" y="2666451"/>
            <a:ext cx="8731325" cy="558184"/>
          </a:xfrm>
          <a:prstGeom prst="rect">
            <a:avLst/>
          </a:prstGeom>
        </p:spPr>
        <p:txBody>
          <a:bodyPr lIns="80147" tIns="40074" rIns="80147" bIns="40074"/>
          <a:lstStyle/>
          <a:p>
            <a:pPr algn="ctr" defTabSz="801472">
              <a:defRPr/>
            </a:pPr>
            <a:endParaRPr lang="pt-BR" sz="3500" b="1" kern="0" dirty="0">
              <a:solidFill>
                <a:sysClr val="windowText" lastClr="000000"/>
              </a:solidFill>
              <a:latin typeface="+mj-lt"/>
              <a:ea typeface="+mj-ea"/>
              <a:cs typeface="Aharoni" pitchFamily="2" charset="-79"/>
            </a:endParaRPr>
          </a:p>
        </p:txBody>
      </p:sp>
      <p:grpSp>
        <p:nvGrpSpPr>
          <p:cNvPr id="38" name="Agrupar 37"/>
          <p:cNvGrpSpPr/>
          <p:nvPr/>
        </p:nvGrpSpPr>
        <p:grpSpPr>
          <a:xfrm>
            <a:off x="1115616" y="5013176"/>
            <a:ext cx="3312368" cy="1166389"/>
            <a:chOff x="2987824" y="2783021"/>
            <a:chExt cx="3341097" cy="1222043"/>
          </a:xfrm>
        </p:grpSpPr>
        <p:sp>
          <p:nvSpPr>
            <p:cNvPr id="52" name="object 68"/>
            <p:cNvSpPr/>
            <p:nvPr/>
          </p:nvSpPr>
          <p:spPr>
            <a:xfrm>
              <a:off x="4355976" y="3501008"/>
              <a:ext cx="1972945" cy="390525"/>
            </a:xfrm>
            <a:custGeom>
              <a:avLst/>
              <a:gdLst/>
              <a:ahLst/>
              <a:cxnLst/>
              <a:rect l="l" t="t" r="r" b="b"/>
              <a:pathLst>
                <a:path w="1972945" h="390525">
                  <a:moveTo>
                    <a:pt x="81153" y="78816"/>
                  </a:moveTo>
                  <a:lnTo>
                    <a:pt x="0" y="78816"/>
                  </a:lnTo>
                  <a:lnTo>
                    <a:pt x="0" y="390156"/>
                  </a:lnTo>
                  <a:lnTo>
                    <a:pt x="81153" y="390156"/>
                  </a:lnTo>
                  <a:lnTo>
                    <a:pt x="129747" y="384017"/>
                  </a:lnTo>
                  <a:lnTo>
                    <a:pt x="170758" y="365514"/>
                  </a:lnTo>
                  <a:lnTo>
                    <a:pt x="190329" y="346303"/>
                  </a:lnTo>
                  <a:lnTo>
                    <a:pt x="57073" y="346303"/>
                  </a:lnTo>
                  <a:lnTo>
                    <a:pt x="57073" y="122516"/>
                  </a:lnTo>
                  <a:lnTo>
                    <a:pt x="193204" y="122516"/>
                  </a:lnTo>
                  <a:lnTo>
                    <a:pt x="175350" y="103949"/>
                  </a:lnTo>
                  <a:lnTo>
                    <a:pt x="133829" y="85117"/>
                  </a:lnTo>
                  <a:lnTo>
                    <a:pt x="81153" y="78816"/>
                  </a:lnTo>
                  <a:close/>
                </a:path>
                <a:path w="1972945" h="390525">
                  <a:moveTo>
                    <a:pt x="376440" y="78816"/>
                  </a:moveTo>
                  <a:lnTo>
                    <a:pt x="314236" y="78816"/>
                  </a:lnTo>
                  <a:lnTo>
                    <a:pt x="209842" y="390156"/>
                  </a:lnTo>
                  <a:lnTo>
                    <a:pt x="266979" y="390156"/>
                  </a:lnTo>
                  <a:lnTo>
                    <a:pt x="289090" y="315023"/>
                  </a:lnTo>
                  <a:lnTo>
                    <a:pt x="452433" y="315023"/>
                  </a:lnTo>
                  <a:lnTo>
                    <a:pt x="438447" y="271551"/>
                  </a:lnTo>
                  <a:lnTo>
                    <a:pt x="301180" y="271551"/>
                  </a:lnTo>
                  <a:lnTo>
                    <a:pt x="343877" y="126174"/>
                  </a:lnTo>
                  <a:lnTo>
                    <a:pt x="391676" y="126174"/>
                  </a:lnTo>
                  <a:lnTo>
                    <a:pt x="376440" y="78816"/>
                  </a:lnTo>
                  <a:close/>
                </a:path>
                <a:path w="1972945" h="390525">
                  <a:moveTo>
                    <a:pt x="452433" y="315023"/>
                  </a:moveTo>
                  <a:lnTo>
                    <a:pt x="396138" y="315023"/>
                  </a:lnTo>
                  <a:lnTo>
                    <a:pt x="417855" y="390156"/>
                  </a:lnTo>
                  <a:lnTo>
                    <a:pt x="476605" y="390156"/>
                  </a:lnTo>
                  <a:lnTo>
                    <a:pt x="452433" y="315023"/>
                  </a:lnTo>
                  <a:close/>
                </a:path>
                <a:path w="1972945" h="390525">
                  <a:moveTo>
                    <a:pt x="193204" y="122516"/>
                  </a:moveTo>
                  <a:lnTo>
                    <a:pt x="76263" y="122516"/>
                  </a:lnTo>
                  <a:lnTo>
                    <a:pt x="117741" y="130414"/>
                  </a:lnTo>
                  <a:lnTo>
                    <a:pt x="146648" y="152909"/>
                  </a:lnTo>
                  <a:lnTo>
                    <a:pt x="163565" y="188209"/>
                  </a:lnTo>
                  <a:lnTo>
                    <a:pt x="169075" y="234518"/>
                  </a:lnTo>
                  <a:lnTo>
                    <a:pt x="163565" y="280820"/>
                  </a:lnTo>
                  <a:lnTo>
                    <a:pt x="146648" y="316042"/>
                  </a:lnTo>
                  <a:lnTo>
                    <a:pt x="117741" y="338449"/>
                  </a:lnTo>
                  <a:lnTo>
                    <a:pt x="76263" y="346303"/>
                  </a:lnTo>
                  <a:lnTo>
                    <a:pt x="190329" y="346303"/>
                  </a:lnTo>
                  <a:lnTo>
                    <a:pt x="202338" y="334516"/>
                  </a:lnTo>
                  <a:lnTo>
                    <a:pt x="222641" y="290894"/>
                  </a:lnTo>
                  <a:lnTo>
                    <a:pt x="229819" y="234518"/>
                  </a:lnTo>
                  <a:lnTo>
                    <a:pt x="223661" y="178759"/>
                  </a:lnTo>
                  <a:lnTo>
                    <a:pt x="205399" y="135199"/>
                  </a:lnTo>
                  <a:lnTo>
                    <a:pt x="193204" y="122516"/>
                  </a:lnTo>
                  <a:close/>
                </a:path>
                <a:path w="1972945" h="390525">
                  <a:moveTo>
                    <a:pt x="391676" y="126174"/>
                  </a:moveTo>
                  <a:lnTo>
                    <a:pt x="344703" y="126174"/>
                  </a:lnTo>
                  <a:lnTo>
                    <a:pt x="384098" y="271551"/>
                  </a:lnTo>
                  <a:lnTo>
                    <a:pt x="438447" y="271551"/>
                  </a:lnTo>
                  <a:lnTo>
                    <a:pt x="391676" y="126174"/>
                  </a:lnTo>
                  <a:close/>
                </a:path>
                <a:path w="1972945" h="390525">
                  <a:moveTo>
                    <a:pt x="632472" y="78816"/>
                  </a:moveTo>
                  <a:lnTo>
                    <a:pt x="543394" y="78816"/>
                  </a:lnTo>
                  <a:lnTo>
                    <a:pt x="543394" y="390156"/>
                  </a:lnTo>
                  <a:lnTo>
                    <a:pt x="600227" y="390156"/>
                  </a:lnTo>
                  <a:lnTo>
                    <a:pt x="600227" y="268363"/>
                  </a:lnTo>
                  <a:lnTo>
                    <a:pt x="632472" y="268363"/>
                  </a:lnTo>
                  <a:lnTo>
                    <a:pt x="674696" y="261802"/>
                  </a:lnTo>
                  <a:lnTo>
                    <a:pt x="705180" y="242931"/>
                  </a:lnTo>
                  <a:lnTo>
                    <a:pt x="716529" y="224536"/>
                  </a:lnTo>
                  <a:lnTo>
                    <a:pt x="600227" y="224536"/>
                  </a:lnTo>
                  <a:lnTo>
                    <a:pt x="600227" y="122516"/>
                  </a:lnTo>
                  <a:lnTo>
                    <a:pt x="716749" y="122516"/>
                  </a:lnTo>
                  <a:lnTo>
                    <a:pt x="705180" y="103943"/>
                  </a:lnTo>
                  <a:lnTo>
                    <a:pt x="674696" y="85290"/>
                  </a:lnTo>
                  <a:lnTo>
                    <a:pt x="632472" y="78816"/>
                  </a:lnTo>
                  <a:close/>
                </a:path>
                <a:path w="1972945" h="390525">
                  <a:moveTo>
                    <a:pt x="853376" y="78816"/>
                  </a:moveTo>
                  <a:lnTo>
                    <a:pt x="791108" y="78816"/>
                  </a:lnTo>
                  <a:lnTo>
                    <a:pt x="686854" y="390156"/>
                  </a:lnTo>
                  <a:lnTo>
                    <a:pt x="743762" y="390156"/>
                  </a:lnTo>
                  <a:lnTo>
                    <a:pt x="766279" y="315023"/>
                  </a:lnTo>
                  <a:lnTo>
                    <a:pt x="929321" y="315023"/>
                  </a:lnTo>
                  <a:lnTo>
                    <a:pt x="915344" y="271551"/>
                  </a:lnTo>
                  <a:lnTo>
                    <a:pt x="778078" y="271551"/>
                  </a:lnTo>
                  <a:lnTo>
                    <a:pt x="820864" y="126174"/>
                  </a:lnTo>
                  <a:lnTo>
                    <a:pt x="868603" y="126174"/>
                  </a:lnTo>
                  <a:lnTo>
                    <a:pt x="853376" y="78816"/>
                  </a:lnTo>
                  <a:close/>
                </a:path>
                <a:path w="1972945" h="390525">
                  <a:moveTo>
                    <a:pt x="929321" y="315023"/>
                  </a:moveTo>
                  <a:lnTo>
                    <a:pt x="872947" y="315023"/>
                  </a:lnTo>
                  <a:lnTo>
                    <a:pt x="894613" y="390156"/>
                  </a:lnTo>
                  <a:lnTo>
                    <a:pt x="953477" y="390156"/>
                  </a:lnTo>
                  <a:lnTo>
                    <a:pt x="929321" y="315023"/>
                  </a:lnTo>
                  <a:close/>
                </a:path>
                <a:path w="1972945" h="390525">
                  <a:moveTo>
                    <a:pt x="868603" y="126174"/>
                  </a:moveTo>
                  <a:lnTo>
                    <a:pt x="821816" y="126174"/>
                  </a:lnTo>
                  <a:lnTo>
                    <a:pt x="861047" y="271551"/>
                  </a:lnTo>
                  <a:lnTo>
                    <a:pt x="915344" y="271551"/>
                  </a:lnTo>
                  <a:lnTo>
                    <a:pt x="868603" y="126174"/>
                  </a:lnTo>
                  <a:close/>
                </a:path>
                <a:path w="1972945" h="390525">
                  <a:moveTo>
                    <a:pt x="716749" y="122516"/>
                  </a:moveTo>
                  <a:lnTo>
                    <a:pt x="621614" y="122516"/>
                  </a:lnTo>
                  <a:lnTo>
                    <a:pt x="644687" y="125701"/>
                  </a:lnTo>
                  <a:lnTo>
                    <a:pt x="660628" y="135228"/>
                  </a:lnTo>
                  <a:lnTo>
                    <a:pt x="669873" y="151057"/>
                  </a:lnTo>
                  <a:lnTo>
                    <a:pt x="672858" y="173151"/>
                  </a:lnTo>
                  <a:lnTo>
                    <a:pt x="669873" y="195555"/>
                  </a:lnTo>
                  <a:lnTo>
                    <a:pt x="660628" y="211621"/>
                  </a:lnTo>
                  <a:lnTo>
                    <a:pt x="644687" y="221298"/>
                  </a:lnTo>
                  <a:lnTo>
                    <a:pt x="621614" y="224536"/>
                  </a:lnTo>
                  <a:lnTo>
                    <a:pt x="716529" y="224536"/>
                  </a:lnTo>
                  <a:lnTo>
                    <a:pt x="723662" y="212974"/>
                  </a:lnTo>
                  <a:lnTo>
                    <a:pt x="729881" y="173151"/>
                  </a:lnTo>
                  <a:lnTo>
                    <a:pt x="723662" y="133615"/>
                  </a:lnTo>
                  <a:lnTo>
                    <a:pt x="716749" y="122516"/>
                  </a:lnTo>
                  <a:close/>
                </a:path>
                <a:path w="1972945" h="390525">
                  <a:moveTo>
                    <a:pt x="1057046" y="78816"/>
                  </a:moveTo>
                  <a:lnTo>
                    <a:pt x="959891" y="78816"/>
                  </a:lnTo>
                  <a:lnTo>
                    <a:pt x="959891" y="390156"/>
                  </a:lnTo>
                  <a:lnTo>
                    <a:pt x="1017016" y="390156"/>
                  </a:lnTo>
                  <a:lnTo>
                    <a:pt x="1017016" y="256349"/>
                  </a:lnTo>
                  <a:lnTo>
                    <a:pt x="1117089" y="256349"/>
                  </a:lnTo>
                  <a:lnTo>
                    <a:pt x="1115988" y="253937"/>
                  </a:lnTo>
                  <a:lnTo>
                    <a:pt x="1107319" y="243262"/>
                  </a:lnTo>
                  <a:lnTo>
                    <a:pt x="1098355" y="237654"/>
                  </a:lnTo>
                  <a:lnTo>
                    <a:pt x="1089431" y="235242"/>
                  </a:lnTo>
                  <a:lnTo>
                    <a:pt x="1089431" y="234276"/>
                  </a:lnTo>
                  <a:lnTo>
                    <a:pt x="1113508" y="226189"/>
                  </a:lnTo>
                  <a:lnTo>
                    <a:pt x="1127863" y="214503"/>
                  </a:lnTo>
                  <a:lnTo>
                    <a:pt x="1017016" y="214503"/>
                  </a:lnTo>
                  <a:lnTo>
                    <a:pt x="1017016" y="122516"/>
                  </a:lnTo>
                  <a:lnTo>
                    <a:pt x="1141674" y="122516"/>
                  </a:lnTo>
                  <a:lnTo>
                    <a:pt x="1123864" y="98421"/>
                  </a:lnTo>
                  <a:lnTo>
                    <a:pt x="1094697" y="83607"/>
                  </a:lnTo>
                  <a:lnTo>
                    <a:pt x="1057046" y="78816"/>
                  </a:lnTo>
                  <a:close/>
                </a:path>
                <a:path w="1972945" h="390525">
                  <a:moveTo>
                    <a:pt x="1117089" y="256349"/>
                  </a:moveTo>
                  <a:lnTo>
                    <a:pt x="1029855" y="256349"/>
                  </a:lnTo>
                  <a:lnTo>
                    <a:pt x="1044350" y="258006"/>
                  </a:lnTo>
                  <a:lnTo>
                    <a:pt x="1056466" y="263463"/>
                  </a:lnTo>
                  <a:lnTo>
                    <a:pt x="1066104" y="273446"/>
                  </a:lnTo>
                  <a:lnTo>
                    <a:pt x="1073162" y="288683"/>
                  </a:lnTo>
                  <a:lnTo>
                    <a:pt x="1103896" y="390156"/>
                  </a:lnTo>
                  <a:lnTo>
                    <a:pt x="1153312" y="390156"/>
                  </a:lnTo>
                  <a:lnTo>
                    <a:pt x="1158796" y="373794"/>
                  </a:lnTo>
                  <a:lnTo>
                    <a:pt x="1124026" y="271551"/>
                  </a:lnTo>
                  <a:lnTo>
                    <a:pt x="1117089" y="256349"/>
                  </a:lnTo>
                  <a:close/>
                </a:path>
                <a:path w="1972945" h="390525">
                  <a:moveTo>
                    <a:pt x="1158796" y="373794"/>
                  </a:moveTo>
                  <a:lnTo>
                    <a:pt x="1153312" y="390156"/>
                  </a:lnTo>
                  <a:lnTo>
                    <a:pt x="1164361" y="390156"/>
                  </a:lnTo>
                  <a:lnTo>
                    <a:pt x="1158796" y="373794"/>
                  </a:lnTo>
                  <a:close/>
                </a:path>
                <a:path w="1972945" h="390525">
                  <a:moveTo>
                    <a:pt x="1320012" y="78816"/>
                  </a:moveTo>
                  <a:lnTo>
                    <a:pt x="1257668" y="78816"/>
                  </a:lnTo>
                  <a:lnTo>
                    <a:pt x="1158796" y="373794"/>
                  </a:lnTo>
                  <a:lnTo>
                    <a:pt x="1164361" y="390156"/>
                  </a:lnTo>
                  <a:lnTo>
                    <a:pt x="1210487" y="390156"/>
                  </a:lnTo>
                  <a:lnTo>
                    <a:pt x="1232535" y="315023"/>
                  </a:lnTo>
                  <a:lnTo>
                    <a:pt x="1396005" y="315023"/>
                  </a:lnTo>
                  <a:lnTo>
                    <a:pt x="1382019" y="271551"/>
                  </a:lnTo>
                  <a:lnTo>
                    <a:pt x="1244688" y="271551"/>
                  </a:lnTo>
                  <a:lnTo>
                    <a:pt x="1287437" y="126174"/>
                  </a:lnTo>
                  <a:lnTo>
                    <a:pt x="1335248" y="126174"/>
                  </a:lnTo>
                  <a:lnTo>
                    <a:pt x="1320012" y="78816"/>
                  </a:lnTo>
                  <a:close/>
                </a:path>
                <a:path w="1972945" h="390525">
                  <a:moveTo>
                    <a:pt x="1396005" y="315023"/>
                  </a:moveTo>
                  <a:lnTo>
                    <a:pt x="1339494" y="315023"/>
                  </a:lnTo>
                  <a:lnTo>
                    <a:pt x="1361389" y="390156"/>
                  </a:lnTo>
                  <a:lnTo>
                    <a:pt x="1420177" y="390156"/>
                  </a:lnTo>
                  <a:lnTo>
                    <a:pt x="1396005" y="315023"/>
                  </a:lnTo>
                  <a:close/>
                </a:path>
                <a:path w="1972945" h="390525">
                  <a:moveTo>
                    <a:pt x="1335248" y="126174"/>
                  </a:moveTo>
                  <a:lnTo>
                    <a:pt x="1288338" y="126174"/>
                  </a:lnTo>
                  <a:lnTo>
                    <a:pt x="1327581" y="271551"/>
                  </a:lnTo>
                  <a:lnTo>
                    <a:pt x="1382019" y="271551"/>
                  </a:lnTo>
                  <a:lnTo>
                    <a:pt x="1335248" y="126174"/>
                  </a:lnTo>
                  <a:close/>
                </a:path>
                <a:path w="1972945" h="390525">
                  <a:moveTo>
                    <a:pt x="1141674" y="122516"/>
                  </a:moveTo>
                  <a:lnTo>
                    <a:pt x="1040244" y="122516"/>
                  </a:lnTo>
                  <a:lnTo>
                    <a:pt x="1061610" y="124476"/>
                  </a:lnTo>
                  <a:lnTo>
                    <a:pt x="1077534" y="131465"/>
                  </a:lnTo>
                  <a:lnTo>
                    <a:pt x="1087482" y="145153"/>
                  </a:lnTo>
                  <a:lnTo>
                    <a:pt x="1090917" y="167208"/>
                  </a:lnTo>
                  <a:lnTo>
                    <a:pt x="1087244" y="187917"/>
                  </a:lnTo>
                  <a:lnTo>
                    <a:pt x="1076901" y="202695"/>
                  </a:lnTo>
                  <a:lnTo>
                    <a:pt x="1060897" y="211553"/>
                  </a:lnTo>
                  <a:lnTo>
                    <a:pt x="1040244" y="214503"/>
                  </a:lnTo>
                  <a:lnTo>
                    <a:pt x="1127863" y="214503"/>
                  </a:lnTo>
                  <a:lnTo>
                    <a:pt x="1132489" y="210737"/>
                  </a:lnTo>
                  <a:lnTo>
                    <a:pt x="1144932" y="188674"/>
                  </a:lnTo>
                  <a:lnTo>
                    <a:pt x="1149400" y="160756"/>
                  </a:lnTo>
                  <a:lnTo>
                    <a:pt x="1142710" y="123918"/>
                  </a:lnTo>
                  <a:lnTo>
                    <a:pt x="1141674" y="122516"/>
                  </a:lnTo>
                  <a:close/>
                </a:path>
                <a:path w="1972945" h="390525">
                  <a:moveTo>
                    <a:pt x="1512062" y="0"/>
                  </a:moveTo>
                  <a:lnTo>
                    <a:pt x="1460398" y="0"/>
                  </a:lnTo>
                  <a:lnTo>
                    <a:pt x="1431912" y="64198"/>
                  </a:lnTo>
                  <a:lnTo>
                    <a:pt x="1466583" y="64198"/>
                  </a:lnTo>
                  <a:lnTo>
                    <a:pt x="1512062" y="0"/>
                  </a:lnTo>
                  <a:close/>
                </a:path>
                <a:path w="1972945" h="390525">
                  <a:moveTo>
                    <a:pt x="1486928" y="78816"/>
                  </a:moveTo>
                  <a:lnTo>
                    <a:pt x="1429778" y="78816"/>
                  </a:lnTo>
                  <a:lnTo>
                    <a:pt x="1429778" y="390156"/>
                  </a:lnTo>
                  <a:lnTo>
                    <a:pt x="1486928" y="390156"/>
                  </a:lnTo>
                  <a:lnTo>
                    <a:pt x="1486928" y="78816"/>
                  </a:lnTo>
                  <a:close/>
                </a:path>
                <a:path w="1972945" h="390525">
                  <a:moveTo>
                    <a:pt x="1617332" y="78816"/>
                  </a:moveTo>
                  <a:lnTo>
                    <a:pt x="1526362" y="78816"/>
                  </a:lnTo>
                  <a:lnTo>
                    <a:pt x="1526362" y="390156"/>
                  </a:lnTo>
                  <a:lnTo>
                    <a:pt x="1621434" y="390156"/>
                  </a:lnTo>
                  <a:lnTo>
                    <a:pt x="1659743" y="384451"/>
                  </a:lnTo>
                  <a:lnTo>
                    <a:pt x="1690331" y="367668"/>
                  </a:lnTo>
                  <a:lnTo>
                    <a:pt x="1706154" y="346303"/>
                  </a:lnTo>
                  <a:lnTo>
                    <a:pt x="1581645" y="346303"/>
                  </a:lnTo>
                  <a:lnTo>
                    <a:pt x="1581645" y="251104"/>
                  </a:lnTo>
                  <a:lnTo>
                    <a:pt x="1699683" y="251104"/>
                  </a:lnTo>
                  <a:lnTo>
                    <a:pt x="1697583" y="247937"/>
                  </a:lnTo>
                  <a:lnTo>
                    <a:pt x="1678538" y="234798"/>
                  </a:lnTo>
                  <a:lnTo>
                    <a:pt x="1659255" y="228219"/>
                  </a:lnTo>
                  <a:lnTo>
                    <a:pt x="1659255" y="227469"/>
                  </a:lnTo>
                  <a:lnTo>
                    <a:pt x="1675973" y="220002"/>
                  </a:lnTo>
                  <a:lnTo>
                    <a:pt x="1690261" y="209118"/>
                  </a:lnTo>
                  <a:lnTo>
                    <a:pt x="1581645" y="209118"/>
                  </a:lnTo>
                  <a:lnTo>
                    <a:pt x="1581645" y="120840"/>
                  </a:lnTo>
                  <a:lnTo>
                    <a:pt x="1704843" y="120840"/>
                  </a:lnTo>
                  <a:lnTo>
                    <a:pt x="1688090" y="97461"/>
                  </a:lnTo>
                  <a:lnTo>
                    <a:pt x="1658946" y="83409"/>
                  </a:lnTo>
                  <a:lnTo>
                    <a:pt x="1617332" y="78816"/>
                  </a:lnTo>
                  <a:close/>
                </a:path>
                <a:path w="1972945" h="390525">
                  <a:moveTo>
                    <a:pt x="1872602" y="78816"/>
                  </a:moveTo>
                  <a:lnTo>
                    <a:pt x="1810334" y="78816"/>
                  </a:lnTo>
                  <a:lnTo>
                    <a:pt x="1706194" y="390156"/>
                  </a:lnTo>
                  <a:lnTo>
                    <a:pt x="1762887" y="390156"/>
                  </a:lnTo>
                  <a:lnTo>
                    <a:pt x="1785429" y="315023"/>
                  </a:lnTo>
                  <a:lnTo>
                    <a:pt x="1948547" y="315023"/>
                  </a:lnTo>
                  <a:lnTo>
                    <a:pt x="1934570" y="271551"/>
                  </a:lnTo>
                  <a:lnTo>
                    <a:pt x="1797354" y="271551"/>
                  </a:lnTo>
                  <a:lnTo>
                    <a:pt x="1840217" y="126174"/>
                  </a:lnTo>
                  <a:lnTo>
                    <a:pt x="1887828" y="126174"/>
                  </a:lnTo>
                  <a:lnTo>
                    <a:pt x="1872602" y="78816"/>
                  </a:lnTo>
                  <a:close/>
                </a:path>
                <a:path w="1972945" h="390525">
                  <a:moveTo>
                    <a:pt x="1948547" y="315023"/>
                  </a:moveTo>
                  <a:lnTo>
                    <a:pt x="1892261" y="315023"/>
                  </a:lnTo>
                  <a:lnTo>
                    <a:pt x="1913839" y="390156"/>
                  </a:lnTo>
                  <a:lnTo>
                    <a:pt x="1972703" y="390156"/>
                  </a:lnTo>
                  <a:lnTo>
                    <a:pt x="1948547" y="315023"/>
                  </a:lnTo>
                  <a:close/>
                </a:path>
                <a:path w="1972945" h="390525">
                  <a:moveTo>
                    <a:pt x="1699683" y="251104"/>
                  </a:moveTo>
                  <a:lnTo>
                    <a:pt x="1611604" y="251104"/>
                  </a:lnTo>
                  <a:lnTo>
                    <a:pt x="1634129" y="254725"/>
                  </a:lnTo>
                  <a:lnTo>
                    <a:pt x="1649471" y="264737"/>
                  </a:lnTo>
                  <a:lnTo>
                    <a:pt x="1658233" y="279865"/>
                  </a:lnTo>
                  <a:lnTo>
                    <a:pt x="1661020" y="298831"/>
                  </a:lnTo>
                  <a:lnTo>
                    <a:pt x="1657882" y="318400"/>
                  </a:lnTo>
                  <a:lnTo>
                    <a:pt x="1648664" y="333368"/>
                  </a:lnTo>
                  <a:lnTo>
                    <a:pt x="1633657" y="342936"/>
                  </a:lnTo>
                  <a:lnTo>
                    <a:pt x="1613154" y="346303"/>
                  </a:lnTo>
                  <a:lnTo>
                    <a:pt x="1706154" y="346303"/>
                  </a:lnTo>
                  <a:lnTo>
                    <a:pt x="1710595" y="340307"/>
                  </a:lnTo>
                  <a:lnTo>
                    <a:pt x="1717929" y="302869"/>
                  </a:lnTo>
                  <a:lnTo>
                    <a:pt x="1712133" y="269879"/>
                  </a:lnTo>
                  <a:lnTo>
                    <a:pt x="1699683" y="251104"/>
                  </a:lnTo>
                  <a:close/>
                </a:path>
                <a:path w="1972945" h="390525">
                  <a:moveTo>
                    <a:pt x="1887828" y="126174"/>
                  </a:moveTo>
                  <a:lnTo>
                    <a:pt x="1840928" y="126174"/>
                  </a:lnTo>
                  <a:lnTo>
                    <a:pt x="1880057" y="271551"/>
                  </a:lnTo>
                  <a:lnTo>
                    <a:pt x="1934570" y="271551"/>
                  </a:lnTo>
                  <a:lnTo>
                    <a:pt x="1887828" y="126174"/>
                  </a:lnTo>
                  <a:close/>
                </a:path>
                <a:path w="1972945" h="390525">
                  <a:moveTo>
                    <a:pt x="1704843" y="120840"/>
                  </a:moveTo>
                  <a:lnTo>
                    <a:pt x="1609737" y="120840"/>
                  </a:lnTo>
                  <a:lnTo>
                    <a:pt x="1628348" y="123704"/>
                  </a:lnTo>
                  <a:lnTo>
                    <a:pt x="1642832" y="131959"/>
                  </a:lnTo>
                  <a:lnTo>
                    <a:pt x="1652226" y="145100"/>
                  </a:lnTo>
                  <a:lnTo>
                    <a:pt x="1655572" y="162623"/>
                  </a:lnTo>
                  <a:lnTo>
                    <a:pt x="1652601" y="180571"/>
                  </a:lnTo>
                  <a:lnTo>
                    <a:pt x="1643932" y="195367"/>
                  </a:lnTo>
                  <a:lnTo>
                    <a:pt x="1629929" y="205414"/>
                  </a:lnTo>
                  <a:lnTo>
                    <a:pt x="1610956" y="209118"/>
                  </a:lnTo>
                  <a:lnTo>
                    <a:pt x="1690261" y="209118"/>
                  </a:lnTo>
                  <a:lnTo>
                    <a:pt x="1692744" y="207225"/>
                  </a:lnTo>
                  <a:lnTo>
                    <a:pt x="1705667" y="186600"/>
                  </a:lnTo>
                  <a:lnTo>
                    <a:pt x="1710842" y="155587"/>
                  </a:lnTo>
                  <a:lnTo>
                    <a:pt x="1705232" y="121384"/>
                  </a:lnTo>
                  <a:lnTo>
                    <a:pt x="1704843" y="120840"/>
                  </a:lnTo>
                  <a:close/>
                </a:path>
              </a:pathLst>
            </a:custGeom>
            <a:solidFill>
              <a:srgbClr val="19171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3" name="object 69"/>
            <p:cNvSpPr/>
            <p:nvPr/>
          </p:nvSpPr>
          <p:spPr>
            <a:xfrm>
              <a:off x="4283968" y="3068960"/>
              <a:ext cx="1671955" cy="320675"/>
            </a:xfrm>
            <a:custGeom>
              <a:avLst/>
              <a:gdLst/>
              <a:ahLst/>
              <a:cxnLst/>
              <a:rect l="l" t="t" r="r" b="b"/>
              <a:pathLst>
                <a:path w="1671954" h="320675">
                  <a:moveTo>
                    <a:pt x="152768" y="0"/>
                  </a:moveTo>
                  <a:lnTo>
                    <a:pt x="98670" y="7810"/>
                  </a:lnTo>
                  <a:lnTo>
                    <a:pt x="56007" y="29834"/>
                  </a:lnTo>
                  <a:lnTo>
                    <a:pt x="25117" y="63960"/>
                  </a:lnTo>
                  <a:lnTo>
                    <a:pt x="6335" y="108076"/>
                  </a:lnTo>
                  <a:lnTo>
                    <a:pt x="0" y="160070"/>
                  </a:lnTo>
                  <a:lnTo>
                    <a:pt x="6335" y="212168"/>
                  </a:lnTo>
                  <a:lnTo>
                    <a:pt x="25117" y="256300"/>
                  </a:lnTo>
                  <a:lnTo>
                    <a:pt x="56007" y="290392"/>
                  </a:lnTo>
                  <a:lnTo>
                    <a:pt x="98670" y="312367"/>
                  </a:lnTo>
                  <a:lnTo>
                    <a:pt x="152768" y="320154"/>
                  </a:lnTo>
                  <a:lnTo>
                    <a:pt x="180809" y="318829"/>
                  </a:lnTo>
                  <a:lnTo>
                    <a:pt x="204101" y="315279"/>
                  </a:lnTo>
                  <a:lnTo>
                    <a:pt x="222812" y="310140"/>
                  </a:lnTo>
                  <a:lnTo>
                    <a:pt x="237109" y="304050"/>
                  </a:lnTo>
                  <a:lnTo>
                    <a:pt x="237109" y="274827"/>
                  </a:lnTo>
                  <a:lnTo>
                    <a:pt x="150368" y="274827"/>
                  </a:lnTo>
                  <a:lnTo>
                    <a:pt x="111884" y="266755"/>
                  </a:lnTo>
                  <a:lnTo>
                    <a:pt x="83745" y="243738"/>
                  </a:lnTo>
                  <a:lnTo>
                    <a:pt x="66477" y="207576"/>
                  </a:lnTo>
                  <a:lnTo>
                    <a:pt x="60604" y="160070"/>
                  </a:lnTo>
                  <a:lnTo>
                    <a:pt x="66645" y="114918"/>
                  </a:lnTo>
                  <a:lnTo>
                    <a:pt x="84461" y="78573"/>
                  </a:lnTo>
                  <a:lnTo>
                    <a:pt x="113593" y="54341"/>
                  </a:lnTo>
                  <a:lnTo>
                    <a:pt x="153581" y="45529"/>
                  </a:lnTo>
                  <a:lnTo>
                    <a:pt x="226482" y="45529"/>
                  </a:lnTo>
                  <a:lnTo>
                    <a:pt x="228396" y="13373"/>
                  </a:lnTo>
                  <a:lnTo>
                    <a:pt x="216606" y="9043"/>
                  </a:lnTo>
                  <a:lnTo>
                    <a:pt x="199483" y="4695"/>
                  </a:lnTo>
                  <a:lnTo>
                    <a:pt x="177910" y="1343"/>
                  </a:lnTo>
                  <a:lnTo>
                    <a:pt x="152768" y="0"/>
                  </a:lnTo>
                  <a:close/>
                </a:path>
                <a:path w="1671954" h="320675">
                  <a:moveTo>
                    <a:pt x="237109" y="141376"/>
                  </a:moveTo>
                  <a:lnTo>
                    <a:pt x="136156" y="141376"/>
                  </a:lnTo>
                  <a:lnTo>
                    <a:pt x="136156" y="184924"/>
                  </a:lnTo>
                  <a:lnTo>
                    <a:pt x="183388" y="184924"/>
                  </a:lnTo>
                  <a:lnTo>
                    <a:pt x="183388" y="268909"/>
                  </a:lnTo>
                  <a:lnTo>
                    <a:pt x="176917" y="271115"/>
                  </a:lnTo>
                  <a:lnTo>
                    <a:pt x="169097" y="273007"/>
                  </a:lnTo>
                  <a:lnTo>
                    <a:pt x="160167" y="274330"/>
                  </a:lnTo>
                  <a:lnTo>
                    <a:pt x="150368" y="274827"/>
                  </a:lnTo>
                  <a:lnTo>
                    <a:pt x="237109" y="274827"/>
                  </a:lnTo>
                  <a:lnTo>
                    <a:pt x="237109" y="141376"/>
                  </a:lnTo>
                  <a:close/>
                </a:path>
                <a:path w="1671954" h="320675">
                  <a:moveTo>
                    <a:pt x="226482" y="45529"/>
                  </a:moveTo>
                  <a:lnTo>
                    <a:pt x="153581" y="45529"/>
                  </a:lnTo>
                  <a:lnTo>
                    <a:pt x="174292" y="46944"/>
                  </a:lnTo>
                  <a:lnTo>
                    <a:pt x="193340" y="50907"/>
                  </a:lnTo>
                  <a:lnTo>
                    <a:pt x="210447" y="56995"/>
                  </a:lnTo>
                  <a:lnTo>
                    <a:pt x="225336" y="64782"/>
                  </a:lnTo>
                  <a:lnTo>
                    <a:pt x="226482" y="45529"/>
                  </a:lnTo>
                  <a:close/>
                </a:path>
                <a:path w="1671954" h="320675">
                  <a:moveTo>
                    <a:pt x="385953" y="0"/>
                  </a:moveTo>
                  <a:lnTo>
                    <a:pt x="314526" y="24176"/>
                  </a:lnTo>
                  <a:lnTo>
                    <a:pt x="287164" y="55472"/>
                  </a:lnTo>
                  <a:lnTo>
                    <a:pt x="268839" y="100531"/>
                  </a:lnTo>
                  <a:lnTo>
                    <a:pt x="262153" y="160070"/>
                  </a:lnTo>
                  <a:lnTo>
                    <a:pt x="268839" y="219679"/>
                  </a:lnTo>
                  <a:lnTo>
                    <a:pt x="287164" y="264749"/>
                  </a:lnTo>
                  <a:lnTo>
                    <a:pt x="314526" y="296024"/>
                  </a:lnTo>
                  <a:lnTo>
                    <a:pt x="348323" y="314245"/>
                  </a:lnTo>
                  <a:lnTo>
                    <a:pt x="385953" y="320154"/>
                  </a:lnTo>
                  <a:lnTo>
                    <a:pt x="423525" y="314245"/>
                  </a:lnTo>
                  <a:lnTo>
                    <a:pt x="457252" y="296024"/>
                  </a:lnTo>
                  <a:lnTo>
                    <a:pt x="474310" y="276478"/>
                  </a:lnTo>
                  <a:lnTo>
                    <a:pt x="385953" y="276478"/>
                  </a:lnTo>
                  <a:lnTo>
                    <a:pt x="360456" y="270329"/>
                  </a:lnTo>
                  <a:lnTo>
                    <a:pt x="339790" y="250378"/>
                  </a:lnTo>
                  <a:lnTo>
                    <a:pt x="325936" y="214376"/>
                  </a:lnTo>
                  <a:lnTo>
                    <a:pt x="320878" y="160070"/>
                  </a:lnTo>
                  <a:lnTo>
                    <a:pt x="325936" y="105801"/>
                  </a:lnTo>
                  <a:lnTo>
                    <a:pt x="339790" y="69854"/>
                  </a:lnTo>
                  <a:lnTo>
                    <a:pt x="360456" y="49955"/>
                  </a:lnTo>
                  <a:lnTo>
                    <a:pt x="385953" y="43827"/>
                  </a:lnTo>
                  <a:lnTo>
                    <a:pt x="474390" y="43827"/>
                  </a:lnTo>
                  <a:lnTo>
                    <a:pt x="457252" y="24176"/>
                  </a:lnTo>
                  <a:lnTo>
                    <a:pt x="423525" y="5924"/>
                  </a:lnTo>
                  <a:lnTo>
                    <a:pt x="385953" y="0"/>
                  </a:lnTo>
                  <a:close/>
                </a:path>
                <a:path w="1671954" h="320675">
                  <a:moveTo>
                    <a:pt x="560730" y="4483"/>
                  </a:moveTo>
                  <a:lnTo>
                    <a:pt x="499148" y="4483"/>
                  </a:lnTo>
                  <a:lnTo>
                    <a:pt x="592493" y="315683"/>
                  </a:lnTo>
                  <a:lnTo>
                    <a:pt x="652589" y="315683"/>
                  </a:lnTo>
                  <a:lnTo>
                    <a:pt x="674290" y="244525"/>
                  </a:lnTo>
                  <a:lnTo>
                    <a:pt x="623303" y="244525"/>
                  </a:lnTo>
                  <a:lnTo>
                    <a:pt x="560730" y="4483"/>
                  </a:lnTo>
                  <a:close/>
                </a:path>
                <a:path w="1671954" h="320675">
                  <a:moveTo>
                    <a:pt x="474390" y="43827"/>
                  </a:moveTo>
                  <a:lnTo>
                    <a:pt x="385953" y="43827"/>
                  </a:lnTo>
                  <a:lnTo>
                    <a:pt x="411171" y="49955"/>
                  </a:lnTo>
                  <a:lnTo>
                    <a:pt x="431831" y="69854"/>
                  </a:lnTo>
                  <a:lnTo>
                    <a:pt x="445796" y="105801"/>
                  </a:lnTo>
                  <a:lnTo>
                    <a:pt x="450926" y="160070"/>
                  </a:lnTo>
                  <a:lnTo>
                    <a:pt x="445796" y="214376"/>
                  </a:lnTo>
                  <a:lnTo>
                    <a:pt x="431831" y="250378"/>
                  </a:lnTo>
                  <a:lnTo>
                    <a:pt x="411171" y="270329"/>
                  </a:lnTo>
                  <a:lnTo>
                    <a:pt x="385953" y="276478"/>
                  </a:lnTo>
                  <a:lnTo>
                    <a:pt x="474310" y="276478"/>
                  </a:lnTo>
                  <a:lnTo>
                    <a:pt x="484546" y="264749"/>
                  </a:lnTo>
                  <a:lnTo>
                    <a:pt x="502819" y="219679"/>
                  </a:lnTo>
                  <a:lnTo>
                    <a:pt x="509485" y="160070"/>
                  </a:lnTo>
                  <a:lnTo>
                    <a:pt x="502819" y="100531"/>
                  </a:lnTo>
                  <a:lnTo>
                    <a:pt x="484546" y="55472"/>
                  </a:lnTo>
                  <a:lnTo>
                    <a:pt x="474390" y="43827"/>
                  </a:lnTo>
                  <a:close/>
                </a:path>
                <a:path w="1671954" h="320675">
                  <a:moveTo>
                    <a:pt x="747496" y="4483"/>
                  </a:moveTo>
                  <a:lnTo>
                    <a:pt x="688657" y="4483"/>
                  </a:lnTo>
                  <a:lnTo>
                    <a:pt x="624459" y="244525"/>
                  </a:lnTo>
                  <a:lnTo>
                    <a:pt x="674290" y="244525"/>
                  </a:lnTo>
                  <a:lnTo>
                    <a:pt x="747496" y="4483"/>
                  </a:lnTo>
                  <a:close/>
                </a:path>
                <a:path w="1671954" h="320675">
                  <a:moveTo>
                    <a:pt x="920915" y="4483"/>
                  </a:moveTo>
                  <a:lnTo>
                    <a:pt x="757580" y="4483"/>
                  </a:lnTo>
                  <a:lnTo>
                    <a:pt x="757580" y="315683"/>
                  </a:lnTo>
                  <a:lnTo>
                    <a:pt x="925118" y="315683"/>
                  </a:lnTo>
                  <a:lnTo>
                    <a:pt x="925118" y="270294"/>
                  </a:lnTo>
                  <a:lnTo>
                    <a:pt x="814400" y="270294"/>
                  </a:lnTo>
                  <a:lnTo>
                    <a:pt x="814400" y="178485"/>
                  </a:lnTo>
                  <a:lnTo>
                    <a:pt x="914971" y="178485"/>
                  </a:lnTo>
                  <a:lnTo>
                    <a:pt x="914971" y="132880"/>
                  </a:lnTo>
                  <a:lnTo>
                    <a:pt x="814400" y="132880"/>
                  </a:lnTo>
                  <a:lnTo>
                    <a:pt x="814400" y="49987"/>
                  </a:lnTo>
                  <a:lnTo>
                    <a:pt x="920915" y="49987"/>
                  </a:lnTo>
                  <a:lnTo>
                    <a:pt x="920915" y="4483"/>
                  </a:lnTo>
                  <a:close/>
                </a:path>
                <a:path w="1671954" h="320675">
                  <a:moveTo>
                    <a:pt x="1047826" y="4483"/>
                  </a:moveTo>
                  <a:lnTo>
                    <a:pt x="951026" y="4483"/>
                  </a:lnTo>
                  <a:lnTo>
                    <a:pt x="951026" y="315683"/>
                  </a:lnTo>
                  <a:lnTo>
                    <a:pt x="1007821" y="315683"/>
                  </a:lnTo>
                  <a:lnTo>
                    <a:pt x="1007821" y="182029"/>
                  </a:lnTo>
                  <a:lnTo>
                    <a:pt x="1107879" y="182029"/>
                  </a:lnTo>
                  <a:lnTo>
                    <a:pt x="1106755" y="179495"/>
                  </a:lnTo>
                  <a:lnTo>
                    <a:pt x="1098202" y="168932"/>
                  </a:lnTo>
                  <a:lnTo>
                    <a:pt x="1089279" y="163450"/>
                  </a:lnTo>
                  <a:lnTo>
                    <a:pt x="1080350" y="161061"/>
                  </a:lnTo>
                  <a:lnTo>
                    <a:pt x="1080350" y="159524"/>
                  </a:lnTo>
                  <a:lnTo>
                    <a:pt x="1104375" y="151648"/>
                  </a:lnTo>
                  <a:lnTo>
                    <a:pt x="1118773" y="140030"/>
                  </a:lnTo>
                  <a:lnTo>
                    <a:pt x="1007821" y="140030"/>
                  </a:lnTo>
                  <a:lnTo>
                    <a:pt x="1007821" y="48374"/>
                  </a:lnTo>
                  <a:lnTo>
                    <a:pt x="1132889" y="48374"/>
                  </a:lnTo>
                  <a:lnTo>
                    <a:pt x="1114936" y="24098"/>
                  </a:lnTo>
                  <a:lnTo>
                    <a:pt x="1085676" y="9275"/>
                  </a:lnTo>
                  <a:lnTo>
                    <a:pt x="1047826" y="4483"/>
                  </a:lnTo>
                  <a:close/>
                </a:path>
                <a:path w="1671954" h="320675">
                  <a:moveTo>
                    <a:pt x="1107879" y="182029"/>
                  </a:moveTo>
                  <a:lnTo>
                    <a:pt x="1020851" y="182029"/>
                  </a:lnTo>
                  <a:lnTo>
                    <a:pt x="1035322" y="183619"/>
                  </a:lnTo>
                  <a:lnTo>
                    <a:pt x="1047364" y="188972"/>
                  </a:lnTo>
                  <a:lnTo>
                    <a:pt x="1056893" y="198959"/>
                  </a:lnTo>
                  <a:lnTo>
                    <a:pt x="1063828" y="214452"/>
                  </a:lnTo>
                  <a:lnTo>
                    <a:pt x="1094778" y="315683"/>
                  </a:lnTo>
                  <a:lnTo>
                    <a:pt x="1155204" y="315683"/>
                  </a:lnTo>
                  <a:lnTo>
                    <a:pt x="1114577" y="197129"/>
                  </a:lnTo>
                  <a:lnTo>
                    <a:pt x="1107879" y="182029"/>
                  </a:lnTo>
                  <a:close/>
                </a:path>
                <a:path w="1671954" h="320675">
                  <a:moveTo>
                    <a:pt x="1132889" y="48374"/>
                  </a:moveTo>
                  <a:lnTo>
                    <a:pt x="1030973" y="48374"/>
                  </a:lnTo>
                  <a:lnTo>
                    <a:pt x="1052475" y="50323"/>
                  </a:lnTo>
                  <a:lnTo>
                    <a:pt x="1068454" y="57250"/>
                  </a:lnTo>
                  <a:lnTo>
                    <a:pt x="1078407" y="70775"/>
                  </a:lnTo>
                  <a:lnTo>
                    <a:pt x="1081836" y="92519"/>
                  </a:lnTo>
                  <a:lnTo>
                    <a:pt x="1078150" y="113353"/>
                  </a:lnTo>
                  <a:lnTo>
                    <a:pt x="1067768" y="128195"/>
                  </a:lnTo>
                  <a:lnTo>
                    <a:pt x="1051704" y="137076"/>
                  </a:lnTo>
                  <a:lnTo>
                    <a:pt x="1030973" y="140030"/>
                  </a:lnTo>
                  <a:lnTo>
                    <a:pt x="1118773" y="140030"/>
                  </a:lnTo>
                  <a:lnTo>
                    <a:pt x="1123426" y="136275"/>
                  </a:lnTo>
                  <a:lnTo>
                    <a:pt x="1135975" y="114270"/>
                  </a:lnTo>
                  <a:lnTo>
                    <a:pt x="1140498" y="86499"/>
                  </a:lnTo>
                  <a:lnTo>
                    <a:pt x="1133808" y="49617"/>
                  </a:lnTo>
                  <a:lnTo>
                    <a:pt x="1132889" y="48374"/>
                  </a:lnTo>
                  <a:close/>
                </a:path>
                <a:path w="1671954" h="320675">
                  <a:moveTo>
                    <a:pt x="1241818" y="4483"/>
                  </a:moveTo>
                  <a:lnTo>
                    <a:pt x="1174076" y="4483"/>
                  </a:lnTo>
                  <a:lnTo>
                    <a:pt x="1174076" y="315683"/>
                  </a:lnTo>
                  <a:lnTo>
                    <a:pt x="1225880" y="315683"/>
                  </a:lnTo>
                  <a:lnTo>
                    <a:pt x="1225880" y="73190"/>
                  </a:lnTo>
                  <a:lnTo>
                    <a:pt x="1270855" y="73190"/>
                  </a:lnTo>
                  <a:lnTo>
                    <a:pt x="1241818" y="4483"/>
                  </a:lnTo>
                  <a:close/>
                </a:path>
                <a:path w="1671954" h="320675">
                  <a:moveTo>
                    <a:pt x="1270855" y="73190"/>
                  </a:moveTo>
                  <a:lnTo>
                    <a:pt x="1226642" y="73190"/>
                  </a:lnTo>
                  <a:lnTo>
                    <a:pt x="1329550" y="315683"/>
                  </a:lnTo>
                  <a:lnTo>
                    <a:pt x="1397508" y="315683"/>
                  </a:lnTo>
                  <a:lnTo>
                    <a:pt x="1397508" y="248704"/>
                  </a:lnTo>
                  <a:lnTo>
                    <a:pt x="1345031" y="248704"/>
                  </a:lnTo>
                  <a:lnTo>
                    <a:pt x="1270855" y="73190"/>
                  </a:lnTo>
                  <a:close/>
                </a:path>
                <a:path w="1671954" h="320675">
                  <a:moveTo>
                    <a:pt x="1397508" y="4483"/>
                  </a:moveTo>
                  <a:lnTo>
                    <a:pt x="1345933" y="4483"/>
                  </a:lnTo>
                  <a:lnTo>
                    <a:pt x="1345933" y="248704"/>
                  </a:lnTo>
                  <a:lnTo>
                    <a:pt x="1397508" y="248704"/>
                  </a:lnTo>
                  <a:lnTo>
                    <a:pt x="1397508" y="4483"/>
                  </a:lnTo>
                  <a:close/>
                </a:path>
                <a:path w="1671954" h="320675">
                  <a:moveTo>
                    <a:pt x="1547926" y="0"/>
                  </a:moveTo>
                  <a:lnTo>
                    <a:pt x="1510238" y="5924"/>
                  </a:lnTo>
                  <a:lnTo>
                    <a:pt x="1476434" y="24176"/>
                  </a:lnTo>
                  <a:lnTo>
                    <a:pt x="1449094" y="55472"/>
                  </a:lnTo>
                  <a:lnTo>
                    <a:pt x="1430799" y="100531"/>
                  </a:lnTo>
                  <a:lnTo>
                    <a:pt x="1424127" y="160070"/>
                  </a:lnTo>
                  <a:lnTo>
                    <a:pt x="1430799" y="219679"/>
                  </a:lnTo>
                  <a:lnTo>
                    <a:pt x="1449094" y="264749"/>
                  </a:lnTo>
                  <a:lnTo>
                    <a:pt x="1476434" y="296024"/>
                  </a:lnTo>
                  <a:lnTo>
                    <a:pt x="1510238" y="314245"/>
                  </a:lnTo>
                  <a:lnTo>
                    <a:pt x="1547926" y="320154"/>
                  </a:lnTo>
                  <a:lnTo>
                    <a:pt x="1585549" y="314245"/>
                  </a:lnTo>
                  <a:lnTo>
                    <a:pt x="1619306" y="296024"/>
                  </a:lnTo>
                  <a:lnTo>
                    <a:pt x="1636373" y="276478"/>
                  </a:lnTo>
                  <a:lnTo>
                    <a:pt x="1547926" y="276478"/>
                  </a:lnTo>
                  <a:lnTo>
                    <a:pt x="1522564" y="270329"/>
                  </a:lnTo>
                  <a:lnTo>
                    <a:pt x="1501882" y="250378"/>
                  </a:lnTo>
                  <a:lnTo>
                    <a:pt x="1487955" y="214376"/>
                  </a:lnTo>
                  <a:lnTo>
                    <a:pt x="1482852" y="160070"/>
                  </a:lnTo>
                  <a:lnTo>
                    <a:pt x="1487955" y="105801"/>
                  </a:lnTo>
                  <a:lnTo>
                    <a:pt x="1501882" y="69854"/>
                  </a:lnTo>
                  <a:lnTo>
                    <a:pt x="1522564" y="49955"/>
                  </a:lnTo>
                  <a:lnTo>
                    <a:pt x="1547926" y="43827"/>
                  </a:lnTo>
                  <a:lnTo>
                    <a:pt x="1636453" y="43827"/>
                  </a:lnTo>
                  <a:lnTo>
                    <a:pt x="1619306" y="24176"/>
                  </a:lnTo>
                  <a:lnTo>
                    <a:pt x="1585549" y="5924"/>
                  </a:lnTo>
                  <a:lnTo>
                    <a:pt x="1547926" y="0"/>
                  </a:lnTo>
                  <a:close/>
                </a:path>
                <a:path w="1671954" h="320675">
                  <a:moveTo>
                    <a:pt x="1636453" y="43827"/>
                  </a:moveTo>
                  <a:lnTo>
                    <a:pt x="1547926" y="43827"/>
                  </a:lnTo>
                  <a:lnTo>
                    <a:pt x="1573289" y="49955"/>
                  </a:lnTo>
                  <a:lnTo>
                    <a:pt x="1593919" y="69854"/>
                  </a:lnTo>
                  <a:lnTo>
                    <a:pt x="1607787" y="105801"/>
                  </a:lnTo>
                  <a:lnTo>
                    <a:pt x="1612861" y="160070"/>
                  </a:lnTo>
                  <a:lnTo>
                    <a:pt x="1607787" y="214376"/>
                  </a:lnTo>
                  <a:lnTo>
                    <a:pt x="1593919" y="250378"/>
                  </a:lnTo>
                  <a:lnTo>
                    <a:pt x="1573289" y="270329"/>
                  </a:lnTo>
                  <a:lnTo>
                    <a:pt x="1547926" y="276478"/>
                  </a:lnTo>
                  <a:lnTo>
                    <a:pt x="1636373" y="276478"/>
                  </a:lnTo>
                  <a:lnTo>
                    <a:pt x="1646615" y="264749"/>
                  </a:lnTo>
                  <a:lnTo>
                    <a:pt x="1664894" y="219679"/>
                  </a:lnTo>
                  <a:lnTo>
                    <a:pt x="1671561" y="160070"/>
                  </a:lnTo>
                  <a:lnTo>
                    <a:pt x="1664894" y="100531"/>
                  </a:lnTo>
                  <a:lnTo>
                    <a:pt x="1646615" y="55472"/>
                  </a:lnTo>
                  <a:lnTo>
                    <a:pt x="1636453" y="43827"/>
                  </a:lnTo>
                  <a:close/>
                </a:path>
              </a:pathLst>
            </a:custGeom>
            <a:solidFill>
              <a:srgbClr val="19171C"/>
            </a:solidFill>
          </p:spPr>
          <p:txBody>
            <a:bodyPr wrap="square" lIns="0" tIns="0" rIns="0" bIns="0" rtlCol="0"/>
            <a:lstStyle/>
            <a:p>
              <a:endParaRPr sz="1400" dirty="0"/>
            </a:p>
          </p:txBody>
        </p:sp>
        <p:sp>
          <p:nvSpPr>
            <p:cNvPr id="54" name="object 70"/>
            <p:cNvSpPr/>
            <p:nvPr/>
          </p:nvSpPr>
          <p:spPr>
            <a:xfrm>
              <a:off x="2987824" y="2783021"/>
              <a:ext cx="1196604" cy="12220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55" name="Retângulo 54"/>
          <p:cNvSpPr/>
          <p:nvPr/>
        </p:nvSpPr>
        <p:spPr>
          <a:xfrm>
            <a:off x="2553690" y="1301859"/>
            <a:ext cx="42292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CONSELHO DE ESTADUAL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	                 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 SAÚDE</a:t>
            </a:r>
            <a:endParaRPr lang="pt-BR" sz="2400" dirty="0"/>
          </a:p>
        </p:txBody>
      </p:sp>
      <p:graphicFrame>
        <p:nvGraphicFramePr>
          <p:cNvPr id="56" name="Objeto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050754"/>
              </p:ext>
            </p:extLst>
          </p:nvPr>
        </p:nvGraphicFramePr>
        <p:xfrm>
          <a:off x="3761367" y="2636912"/>
          <a:ext cx="1620893" cy="1709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r:id="rId4" imgW="4697280" imgH="8721360" progId="CorelDRAW.Graphic.14">
                  <p:embed/>
                </p:oleObj>
              </mc:Choice>
              <mc:Fallback>
                <p:oleObj r:id="rId4" imgW="4697280" imgH="8721360" progId="CorelDRAW.Graphic.1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1367" y="2636912"/>
                        <a:ext cx="1620893" cy="17097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79" name="Picture 31" descr="Resultado de imagem para cosems p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894" y="5229200"/>
            <a:ext cx="2381506" cy="87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5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37883" y="6648006"/>
            <a:ext cx="1557304" cy="207295"/>
          </a:xfrm>
          <a:custGeom>
            <a:avLst/>
            <a:gdLst/>
            <a:ahLst/>
            <a:cxnLst/>
            <a:rect l="l" t="t" r="r" b="b"/>
            <a:pathLst>
              <a:path w="1821179" h="228600">
                <a:moveTo>
                  <a:pt x="1815490" y="0"/>
                </a:moveTo>
                <a:lnTo>
                  <a:pt x="2438" y="0"/>
                </a:lnTo>
                <a:lnTo>
                  <a:pt x="546" y="2019"/>
                </a:lnTo>
                <a:lnTo>
                  <a:pt x="1320" y="4343"/>
                </a:lnTo>
                <a:lnTo>
                  <a:pt x="3553" y="13376"/>
                </a:lnTo>
                <a:lnTo>
                  <a:pt x="12141" y="53532"/>
                </a:lnTo>
                <a:lnTo>
                  <a:pt x="17476" y="93023"/>
                </a:lnTo>
                <a:lnTo>
                  <a:pt x="18618" y="116992"/>
                </a:lnTo>
                <a:lnTo>
                  <a:pt x="19558" y="120916"/>
                </a:lnTo>
                <a:lnTo>
                  <a:pt x="19621" y="126568"/>
                </a:lnTo>
                <a:lnTo>
                  <a:pt x="20294" y="128104"/>
                </a:lnTo>
                <a:lnTo>
                  <a:pt x="24409" y="130530"/>
                </a:lnTo>
                <a:lnTo>
                  <a:pt x="24574" y="132842"/>
                </a:lnTo>
                <a:lnTo>
                  <a:pt x="20370" y="148915"/>
                </a:lnTo>
                <a:lnTo>
                  <a:pt x="16992" y="162221"/>
                </a:lnTo>
                <a:lnTo>
                  <a:pt x="13643" y="175535"/>
                </a:lnTo>
                <a:lnTo>
                  <a:pt x="10261" y="188836"/>
                </a:lnTo>
                <a:lnTo>
                  <a:pt x="6000" y="205366"/>
                </a:lnTo>
                <a:lnTo>
                  <a:pt x="3917" y="213644"/>
                </a:lnTo>
                <a:lnTo>
                  <a:pt x="1435" y="224078"/>
                </a:lnTo>
                <a:lnTo>
                  <a:pt x="0" y="226885"/>
                </a:lnTo>
                <a:lnTo>
                  <a:pt x="3543" y="228079"/>
                </a:lnTo>
                <a:lnTo>
                  <a:pt x="1760080" y="228079"/>
                </a:lnTo>
                <a:lnTo>
                  <a:pt x="1777803" y="172370"/>
                </a:lnTo>
                <a:lnTo>
                  <a:pt x="1797453" y="98580"/>
                </a:lnTo>
                <a:lnTo>
                  <a:pt x="1817827" y="21856"/>
                </a:lnTo>
                <a:lnTo>
                  <a:pt x="1820354" y="15506"/>
                </a:lnTo>
                <a:lnTo>
                  <a:pt x="1820633" y="8648"/>
                </a:lnTo>
                <a:lnTo>
                  <a:pt x="1818970" y="5715"/>
                </a:lnTo>
                <a:lnTo>
                  <a:pt x="1819529" y="1435"/>
                </a:lnTo>
                <a:lnTo>
                  <a:pt x="1815490" y="0"/>
                </a:lnTo>
                <a:close/>
              </a:path>
            </a:pathLst>
          </a:custGeom>
          <a:solidFill>
            <a:srgbClr val="FAA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8827" y="6648006"/>
            <a:ext cx="1413410" cy="207871"/>
          </a:xfrm>
          <a:custGeom>
            <a:avLst/>
            <a:gdLst/>
            <a:ahLst/>
            <a:cxnLst/>
            <a:rect l="l" t="t" r="r" b="b"/>
            <a:pathLst>
              <a:path w="1652904" h="229234">
                <a:moveTo>
                  <a:pt x="1626141" y="228041"/>
                </a:moveTo>
                <a:lnTo>
                  <a:pt x="1622925" y="228041"/>
                </a:lnTo>
                <a:lnTo>
                  <a:pt x="1625096" y="228790"/>
                </a:lnTo>
                <a:lnTo>
                  <a:pt x="1626141" y="228041"/>
                </a:lnTo>
                <a:close/>
              </a:path>
              <a:path w="1652904" h="229234">
                <a:moveTo>
                  <a:pt x="8082" y="224485"/>
                </a:moveTo>
                <a:lnTo>
                  <a:pt x="1262" y="224840"/>
                </a:lnTo>
                <a:lnTo>
                  <a:pt x="81" y="226618"/>
                </a:lnTo>
                <a:lnTo>
                  <a:pt x="0" y="227406"/>
                </a:lnTo>
                <a:lnTo>
                  <a:pt x="182" y="227761"/>
                </a:lnTo>
                <a:lnTo>
                  <a:pt x="830" y="228015"/>
                </a:lnTo>
                <a:lnTo>
                  <a:pt x="2621" y="228155"/>
                </a:lnTo>
                <a:lnTo>
                  <a:pt x="1626141" y="228041"/>
                </a:lnTo>
                <a:lnTo>
                  <a:pt x="1627027" y="227406"/>
                </a:lnTo>
                <a:lnTo>
                  <a:pt x="1627765" y="224510"/>
                </a:lnTo>
                <a:lnTo>
                  <a:pt x="731524" y="224510"/>
                </a:lnTo>
                <a:lnTo>
                  <a:pt x="8082" y="224485"/>
                </a:lnTo>
                <a:close/>
              </a:path>
              <a:path w="1652904" h="229234">
                <a:moveTo>
                  <a:pt x="1626862" y="0"/>
                </a:moveTo>
                <a:lnTo>
                  <a:pt x="793208" y="0"/>
                </a:lnTo>
                <a:lnTo>
                  <a:pt x="790910" y="1778"/>
                </a:lnTo>
                <a:lnTo>
                  <a:pt x="789944" y="4279"/>
                </a:lnTo>
                <a:lnTo>
                  <a:pt x="786652" y="16979"/>
                </a:lnTo>
                <a:lnTo>
                  <a:pt x="781427" y="36857"/>
                </a:lnTo>
                <a:lnTo>
                  <a:pt x="767701" y="88267"/>
                </a:lnTo>
                <a:lnTo>
                  <a:pt x="731524" y="224510"/>
                </a:lnTo>
                <a:lnTo>
                  <a:pt x="1627765" y="224510"/>
                </a:lnTo>
                <a:lnTo>
                  <a:pt x="1646750" y="150101"/>
                </a:lnTo>
                <a:lnTo>
                  <a:pt x="1648172" y="144602"/>
                </a:lnTo>
                <a:lnTo>
                  <a:pt x="1649696" y="139115"/>
                </a:lnTo>
                <a:lnTo>
                  <a:pt x="1651335" y="131648"/>
                </a:lnTo>
                <a:lnTo>
                  <a:pt x="1652427" y="128409"/>
                </a:lnTo>
                <a:lnTo>
                  <a:pt x="1645150" y="127622"/>
                </a:lnTo>
                <a:lnTo>
                  <a:pt x="1645785" y="124815"/>
                </a:lnTo>
                <a:lnTo>
                  <a:pt x="1645670" y="121932"/>
                </a:lnTo>
                <a:lnTo>
                  <a:pt x="1641746" y="72707"/>
                </a:lnTo>
                <a:lnTo>
                  <a:pt x="1631336" y="18016"/>
                </a:lnTo>
                <a:lnTo>
                  <a:pt x="1626862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47365" y="6648006"/>
            <a:ext cx="679827" cy="206142"/>
          </a:xfrm>
          <a:custGeom>
            <a:avLst/>
            <a:gdLst/>
            <a:ahLst/>
            <a:cxnLst/>
            <a:rect l="l" t="t" r="r" b="b"/>
            <a:pathLst>
              <a:path w="795020" h="227329">
                <a:moveTo>
                  <a:pt x="794918" y="0"/>
                </a:moveTo>
                <a:lnTo>
                  <a:pt x="52679" y="0"/>
                </a:lnTo>
                <a:lnTo>
                  <a:pt x="50266" y="1092"/>
                </a:lnTo>
                <a:lnTo>
                  <a:pt x="36360" y="44843"/>
                </a:lnTo>
                <a:lnTo>
                  <a:pt x="22491" y="98893"/>
                </a:lnTo>
                <a:lnTo>
                  <a:pt x="11252" y="153581"/>
                </a:lnTo>
                <a:lnTo>
                  <a:pt x="2952" y="204451"/>
                </a:lnTo>
                <a:lnTo>
                  <a:pt x="0" y="225475"/>
                </a:lnTo>
                <a:lnTo>
                  <a:pt x="2120" y="226695"/>
                </a:lnTo>
                <a:lnTo>
                  <a:pt x="730630" y="226733"/>
                </a:lnTo>
                <a:lnTo>
                  <a:pt x="733717" y="227126"/>
                </a:lnTo>
                <a:lnTo>
                  <a:pt x="735202" y="225717"/>
                </a:lnTo>
                <a:lnTo>
                  <a:pt x="740792" y="204437"/>
                </a:lnTo>
                <a:lnTo>
                  <a:pt x="745605" y="186256"/>
                </a:lnTo>
                <a:lnTo>
                  <a:pt x="782599" y="47332"/>
                </a:lnTo>
                <a:lnTo>
                  <a:pt x="785710" y="35506"/>
                </a:lnTo>
                <a:lnTo>
                  <a:pt x="794918" y="0"/>
                </a:lnTo>
                <a:close/>
              </a:path>
            </a:pathLst>
          </a:custGeom>
          <a:solidFill>
            <a:srgbClr val="B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408" y="6648006"/>
            <a:ext cx="582088" cy="207295"/>
          </a:xfrm>
          <a:custGeom>
            <a:avLst/>
            <a:gdLst/>
            <a:ahLst/>
            <a:cxnLst/>
            <a:rect l="l" t="t" r="r" b="b"/>
            <a:pathLst>
              <a:path w="680719" h="228600">
                <a:moveTo>
                  <a:pt x="677292" y="227584"/>
                </a:moveTo>
                <a:lnTo>
                  <a:pt x="674065" y="227584"/>
                </a:lnTo>
                <a:lnTo>
                  <a:pt x="676414" y="228295"/>
                </a:lnTo>
                <a:lnTo>
                  <a:pt x="677292" y="227584"/>
                </a:lnTo>
                <a:close/>
              </a:path>
              <a:path w="680719" h="228600">
                <a:moveTo>
                  <a:pt x="677570" y="0"/>
                </a:moveTo>
                <a:lnTo>
                  <a:pt x="1409" y="0"/>
                </a:lnTo>
                <a:lnTo>
                  <a:pt x="0" y="2032"/>
                </a:lnTo>
                <a:lnTo>
                  <a:pt x="698" y="4089"/>
                </a:lnTo>
                <a:lnTo>
                  <a:pt x="3378" y="13754"/>
                </a:lnTo>
                <a:lnTo>
                  <a:pt x="5816" y="21209"/>
                </a:lnTo>
                <a:lnTo>
                  <a:pt x="22559" y="76654"/>
                </a:lnTo>
                <a:lnTo>
                  <a:pt x="67830" y="227622"/>
                </a:lnTo>
                <a:lnTo>
                  <a:pt x="677292" y="227584"/>
                </a:lnTo>
                <a:lnTo>
                  <a:pt x="678421" y="226669"/>
                </a:lnTo>
                <a:lnTo>
                  <a:pt x="680351" y="223570"/>
                </a:lnTo>
                <a:lnTo>
                  <a:pt x="679640" y="220078"/>
                </a:lnTo>
                <a:lnTo>
                  <a:pt x="679541" y="4089"/>
                </a:lnTo>
                <a:lnTo>
                  <a:pt x="679475" y="2692"/>
                </a:lnTo>
                <a:lnTo>
                  <a:pt x="678992" y="1143"/>
                </a:lnTo>
                <a:lnTo>
                  <a:pt x="677570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0947" y="6648008"/>
            <a:ext cx="595120" cy="206719"/>
          </a:xfrm>
          <a:custGeom>
            <a:avLst/>
            <a:gdLst/>
            <a:ahLst/>
            <a:cxnLst/>
            <a:rect l="l" t="t" r="r" b="b"/>
            <a:pathLst>
              <a:path w="695960" h="227965">
                <a:moveTo>
                  <a:pt x="623658" y="0"/>
                </a:moveTo>
                <a:lnTo>
                  <a:pt x="0" y="0"/>
                </a:lnTo>
                <a:lnTo>
                  <a:pt x="266" y="711"/>
                </a:lnTo>
                <a:lnTo>
                  <a:pt x="584" y="1422"/>
                </a:lnTo>
                <a:lnTo>
                  <a:pt x="44503" y="167156"/>
                </a:lnTo>
                <a:lnTo>
                  <a:pt x="60172" y="226644"/>
                </a:lnTo>
                <a:lnTo>
                  <a:pt x="62039" y="227672"/>
                </a:lnTo>
                <a:lnTo>
                  <a:pt x="690168" y="227558"/>
                </a:lnTo>
                <a:lnTo>
                  <a:pt x="693775" y="227431"/>
                </a:lnTo>
                <a:lnTo>
                  <a:pt x="695629" y="225361"/>
                </a:lnTo>
                <a:lnTo>
                  <a:pt x="694829" y="223100"/>
                </a:lnTo>
                <a:lnTo>
                  <a:pt x="682797" y="184113"/>
                </a:lnTo>
                <a:lnTo>
                  <a:pt x="638116" y="39881"/>
                </a:lnTo>
                <a:lnTo>
                  <a:pt x="632819" y="22936"/>
                </a:lnTo>
                <a:lnTo>
                  <a:pt x="626694" y="3682"/>
                </a:lnTo>
                <a:lnTo>
                  <a:pt x="626033" y="1269"/>
                </a:lnTo>
                <a:lnTo>
                  <a:pt x="62365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3485" y="6648006"/>
            <a:ext cx="528875" cy="206719"/>
          </a:xfrm>
          <a:custGeom>
            <a:avLst/>
            <a:gdLst/>
            <a:ahLst/>
            <a:cxnLst/>
            <a:rect l="l" t="t" r="r" b="b"/>
            <a:pathLst>
              <a:path w="618490" h="227965">
                <a:moveTo>
                  <a:pt x="618020" y="0"/>
                </a:moveTo>
                <a:lnTo>
                  <a:pt x="2501" y="0"/>
                </a:lnTo>
                <a:lnTo>
                  <a:pt x="0" y="2044"/>
                </a:lnTo>
                <a:lnTo>
                  <a:pt x="444" y="4991"/>
                </a:lnTo>
                <a:lnTo>
                  <a:pt x="495" y="222300"/>
                </a:lnTo>
                <a:lnTo>
                  <a:pt x="617004" y="227660"/>
                </a:lnTo>
                <a:lnTo>
                  <a:pt x="618134" y="226695"/>
                </a:lnTo>
                <a:lnTo>
                  <a:pt x="618020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4076" y="6648008"/>
            <a:ext cx="493038" cy="206719"/>
          </a:xfrm>
          <a:custGeom>
            <a:avLst/>
            <a:gdLst/>
            <a:ahLst/>
            <a:cxnLst/>
            <a:rect l="l" t="t" r="r" b="b"/>
            <a:pathLst>
              <a:path w="576579" h="227965">
                <a:moveTo>
                  <a:pt x="502767" y="0"/>
                </a:moveTo>
                <a:lnTo>
                  <a:pt x="2209" y="0"/>
                </a:lnTo>
                <a:lnTo>
                  <a:pt x="0" y="2158"/>
                </a:lnTo>
                <a:lnTo>
                  <a:pt x="1041" y="4559"/>
                </a:lnTo>
                <a:lnTo>
                  <a:pt x="1790" y="6883"/>
                </a:lnTo>
                <a:lnTo>
                  <a:pt x="6808" y="22821"/>
                </a:lnTo>
                <a:lnTo>
                  <a:pt x="16653" y="54760"/>
                </a:lnTo>
                <a:lnTo>
                  <a:pt x="21628" y="70713"/>
                </a:lnTo>
                <a:lnTo>
                  <a:pt x="25051" y="81603"/>
                </a:lnTo>
                <a:lnTo>
                  <a:pt x="28447" y="92497"/>
                </a:lnTo>
                <a:lnTo>
                  <a:pt x="60126" y="194904"/>
                </a:lnTo>
                <a:lnTo>
                  <a:pt x="69176" y="223989"/>
                </a:lnTo>
                <a:lnTo>
                  <a:pt x="70002" y="226123"/>
                </a:lnTo>
                <a:lnTo>
                  <a:pt x="72097" y="227431"/>
                </a:lnTo>
                <a:lnTo>
                  <a:pt x="570814" y="227571"/>
                </a:lnTo>
                <a:lnTo>
                  <a:pt x="574138" y="227431"/>
                </a:lnTo>
                <a:lnTo>
                  <a:pt x="575983" y="225056"/>
                </a:lnTo>
                <a:lnTo>
                  <a:pt x="574624" y="222669"/>
                </a:lnTo>
                <a:lnTo>
                  <a:pt x="570445" y="209459"/>
                </a:lnTo>
                <a:lnTo>
                  <a:pt x="563586" y="187506"/>
                </a:lnTo>
                <a:lnTo>
                  <a:pt x="553520" y="155458"/>
                </a:lnTo>
                <a:lnTo>
                  <a:pt x="546939" y="134377"/>
                </a:lnTo>
                <a:lnTo>
                  <a:pt x="540332" y="113302"/>
                </a:lnTo>
                <a:lnTo>
                  <a:pt x="533641" y="92252"/>
                </a:lnTo>
                <a:lnTo>
                  <a:pt x="533184" y="90398"/>
                </a:lnTo>
                <a:lnTo>
                  <a:pt x="531545" y="89090"/>
                </a:lnTo>
                <a:lnTo>
                  <a:pt x="531329" y="87121"/>
                </a:lnTo>
                <a:lnTo>
                  <a:pt x="529501" y="80771"/>
                </a:lnTo>
                <a:lnTo>
                  <a:pt x="528193" y="74294"/>
                </a:lnTo>
                <a:lnTo>
                  <a:pt x="521395" y="52934"/>
                </a:lnTo>
                <a:lnTo>
                  <a:pt x="516653" y="37871"/>
                </a:lnTo>
                <a:lnTo>
                  <a:pt x="506348" y="4851"/>
                </a:lnTo>
                <a:lnTo>
                  <a:pt x="505701" y="1689"/>
                </a:lnTo>
                <a:lnTo>
                  <a:pt x="502767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8649" y="6648006"/>
            <a:ext cx="490323" cy="206719"/>
          </a:xfrm>
          <a:custGeom>
            <a:avLst/>
            <a:gdLst/>
            <a:ahLst/>
            <a:cxnLst/>
            <a:rect l="l" t="t" r="r" b="b"/>
            <a:pathLst>
              <a:path w="573404" h="227965">
                <a:moveTo>
                  <a:pt x="570920" y="227139"/>
                </a:moveTo>
                <a:lnTo>
                  <a:pt x="568502" y="227139"/>
                </a:lnTo>
                <a:lnTo>
                  <a:pt x="570191" y="227533"/>
                </a:lnTo>
                <a:lnTo>
                  <a:pt x="570920" y="227139"/>
                </a:lnTo>
                <a:close/>
              </a:path>
              <a:path w="573404" h="227965">
                <a:moveTo>
                  <a:pt x="500875" y="0"/>
                </a:moveTo>
                <a:lnTo>
                  <a:pt x="2133" y="0"/>
                </a:lnTo>
                <a:lnTo>
                  <a:pt x="0" y="2590"/>
                </a:lnTo>
                <a:lnTo>
                  <a:pt x="1168" y="5295"/>
                </a:lnTo>
                <a:lnTo>
                  <a:pt x="4462" y="15568"/>
                </a:lnTo>
                <a:lnTo>
                  <a:pt x="9287" y="30982"/>
                </a:lnTo>
                <a:lnTo>
                  <a:pt x="16889" y="54959"/>
                </a:lnTo>
                <a:lnTo>
                  <a:pt x="22020" y="71245"/>
                </a:lnTo>
                <a:lnTo>
                  <a:pt x="59893" y="191994"/>
                </a:lnTo>
                <a:lnTo>
                  <a:pt x="70916" y="226872"/>
                </a:lnTo>
                <a:lnTo>
                  <a:pt x="71488" y="227164"/>
                </a:lnTo>
                <a:lnTo>
                  <a:pt x="570920" y="227139"/>
                </a:lnTo>
                <a:lnTo>
                  <a:pt x="571766" y="226682"/>
                </a:lnTo>
                <a:lnTo>
                  <a:pt x="573316" y="225183"/>
                </a:lnTo>
                <a:lnTo>
                  <a:pt x="573214" y="223405"/>
                </a:lnTo>
                <a:lnTo>
                  <a:pt x="572033" y="219176"/>
                </a:lnTo>
                <a:lnTo>
                  <a:pt x="571525" y="216750"/>
                </a:lnTo>
                <a:lnTo>
                  <a:pt x="570763" y="214426"/>
                </a:lnTo>
                <a:lnTo>
                  <a:pt x="563733" y="192486"/>
                </a:lnTo>
                <a:lnTo>
                  <a:pt x="556847" y="170502"/>
                </a:lnTo>
                <a:lnTo>
                  <a:pt x="550003" y="148506"/>
                </a:lnTo>
                <a:lnTo>
                  <a:pt x="543102" y="126530"/>
                </a:lnTo>
                <a:lnTo>
                  <a:pt x="538429" y="111815"/>
                </a:lnTo>
                <a:lnTo>
                  <a:pt x="533793" y="97091"/>
                </a:lnTo>
                <a:lnTo>
                  <a:pt x="526662" y="74095"/>
                </a:lnTo>
                <a:lnTo>
                  <a:pt x="519491" y="51115"/>
                </a:lnTo>
                <a:lnTo>
                  <a:pt x="512271" y="28152"/>
                </a:lnTo>
                <a:lnTo>
                  <a:pt x="504990" y="5207"/>
                </a:lnTo>
                <a:lnTo>
                  <a:pt x="504240" y="2895"/>
                </a:lnTo>
                <a:lnTo>
                  <a:pt x="503034" y="1079"/>
                </a:lnTo>
                <a:lnTo>
                  <a:pt x="500875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3035" y="6648006"/>
            <a:ext cx="478920" cy="206142"/>
          </a:xfrm>
          <a:custGeom>
            <a:avLst/>
            <a:gdLst/>
            <a:ahLst/>
            <a:cxnLst/>
            <a:rect l="l" t="t" r="r" b="b"/>
            <a:pathLst>
              <a:path w="560070" h="227329">
                <a:moveTo>
                  <a:pt x="486168" y="0"/>
                </a:moveTo>
                <a:lnTo>
                  <a:pt x="62560" y="0"/>
                </a:lnTo>
                <a:lnTo>
                  <a:pt x="59461" y="1320"/>
                </a:lnTo>
                <a:lnTo>
                  <a:pt x="58889" y="4368"/>
                </a:lnTo>
                <a:lnTo>
                  <a:pt x="54412" y="21071"/>
                </a:lnTo>
                <a:lnTo>
                  <a:pt x="43345" y="62915"/>
                </a:lnTo>
                <a:lnTo>
                  <a:pt x="5058" y="206824"/>
                </a:lnTo>
                <a:lnTo>
                  <a:pt x="0" y="226212"/>
                </a:lnTo>
                <a:lnTo>
                  <a:pt x="812" y="227164"/>
                </a:lnTo>
                <a:lnTo>
                  <a:pt x="556044" y="227139"/>
                </a:lnTo>
                <a:lnTo>
                  <a:pt x="559803" y="225094"/>
                </a:lnTo>
                <a:lnTo>
                  <a:pt x="557872" y="222072"/>
                </a:lnTo>
                <a:lnTo>
                  <a:pt x="548410" y="192033"/>
                </a:lnTo>
                <a:lnTo>
                  <a:pt x="531165" y="137011"/>
                </a:lnTo>
                <a:lnTo>
                  <a:pt x="514463" y="83994"/>
                </a:lnTo>
                <a:lnTo>
                  <a:pt x="498445" y="32934"/>
                </a:lnTo>
                <a:lnTo>
                  <a:pt x="489437" y="4368"/>
                </a:lnTo>
                <a:lnTo>
                  <a:pt x="488746" y="1790"/>
                </a:lnTo>
                <a:lnTo>
                  <a:pt x="48616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3809" y="6648007"/>
            <a:ext cx="687972" cy="206719"/>
          </a:xfrm>
          <a:custGeom>
            <a:avLst/>
            <a:gdLst/>
            <a:ahLst/>
            <a:cxnLst/>
            <a:rect l="l" t="t" r="r" b="b"/>
            <a:pathLst>
              <a:path w="804545" h="227965">
                <a:moveTo>
                  <a:pt x="490689" y="0"/>
                </a:moveTo>
                <a:lnTo>
                  <a:pt x="60731" y="0"/>
                </a:lnTo>
                <a:lnTo>
                  <a:pt x="56807" y="1854"/>
                </a:lnTo>
                <a:lnTo>
                  <a:pt x="57962" y="5435"/>
                </a:lnTo>
                <a:lnTo>
                  <a:pt x="57937" y="8623"/>
                </a:lnTo>
                <a:lnTo>
                  <a:pt x="14180" y="173581"/>
                </a:lnTo>
                <a:lnTo>
                  <a:pt x="0" y="227393"/>
                </a:lnTo>
                <a:lnTo>
                  <a:pt x="1663" y="227457"/>
                </a:lnTo>
                <a:lnTo>
                  <a:pt x="800328" y="227647"/>
                </a:lnTo>
                <a:lnTo>
                  <a:pt x="804252" y="227520"/>
                </a:lnTo>
                <a:lnTo>
                  <a:pt x="804303" y="226910"/>
                </a:lnTo>
                <a:lnTo>
                  <a:pt x="804125" y="226377"/>
                </a:lnTo>
                <a:lnTo>
                  <a:pt x="803732" y="225920"/>
                </a:lnTo>
                <a:lnTo>
                  <a:pt x="801846" y="224612"/>
                </a:lnTo>
                <a:lnTo>
                  <a:pt x="439305" y="224536"/>
                </a:lnTo>
                <a:lnTo>
                  <a:pt x="434530" y="224332"/>
                </a:lnTo>
                <a:lnTo>
                  <a:pt x="433641" y="223177"/>
                </a:lnTo>
                <a:lnTo>
                  <a:pt x="483372" y="35999"/>
                </a:lnTo>
                <a:lnTo>
                  <a:pt x="491820" y="4356"/>
                </a:lnTo>
                <a:lnTo>
                  <a:pt x="492531" y="2032"/>
                </a:lnTo>
                <a:lnTo>
                  <a:pt x="490689" y="0"/>
                </a:lnTo>
                <a:close/>
              </a:path>
              <a:path w="804545" h="227965">
                <a:moveTo>
                  <a:pt x="800582" y="223735"/>
                </a:moveTo>
                <a:lnTo>
                  <a:pt x="797013" y="224612"/>
                </a:lnTo>
                <a:lnTo>
                  <a:pt x="801846" y="224612"/>
                </a:lnTo>
                <a:lnTo>
                  <a:pt x="800582" y="223735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81912" y="6648006"/>
            <a:ext cx="957839" cy="207295"/>
          </a:xfrm>
          <a:custGeom>
            <a:avLst/>
            <a:gdLst/>
            <a:ahLst/>
            <a:cxnLst/>
            <a:rect l="l" t="t" r="r" b="b"/>
            <a:pathLst>
              <a:path w="1120140" h="228600">
                <a:moveTo>
                  <a:pt x="1688" y="224091"/>
                </a:moveTo>
                <a:lnTo>
                  <a:pt x="1" y="226555"/>
                </a:lnTo>
                <a:lnTo>
                  <a:pt x="0" y="226872"/>
                </a:lnTo>
                <a:lnTo>
                  <a:pt x="1065" y="228587"/>
                </a:lnTo>
                <a:lnTo>
                  <a:pt x="2907" y="227545"/>
                </a:lnTo>
                <a:lnTo>
                  <a:pt x="1117035" y="227545"/>
                </a:lnTo>
                <a:lnTo>
                  <a:pt x="1119846" y="227444"/>
                </a:lnTo>
                <a:lnTo>
                  <a:pt x="1119784" y="227164"/>
                </a:lnTo>
                <a:lnTo>
                  <a:pt x="565872" y="227164"/>
                </a:lnTo>
                <a:lnTo>
                  <a:pt x="564742" y="225894"/>
                </a:lnTo>
                <a:lnTo>
                  <a:pt x="565110" y="224624"/>
                </a:lnTo>
                <a:lnTo>
                  <a:pt x="4431" y="224624"/>
                </a:lnTo>
                <a:lnTo>
                  <a:pt x="1688" y="224091"/>
                </a:lnTo>
                <a:close/>
              </a:path>
              <a:path w="1120140" h="228600">
                <a:moveTo>
                  <a:pt x="1117035" y="227545"/>
                </a:moveTo>
                <a:lnTo>
                  <a:pt x="2907" y="227545"/>
                </a:lnTo>
                <a:lnTo>
                  <a:pt x="1115630" y="227596"/>
                </a:lnTo>
                <a:lnTo>
                  <a:pt x="1117035" y="227545"/>
                </a:lnTo>
                <a:close/>
              </a:path>
              <a:path w="1120140" h="228600">
                <a:moveTo>
                  <a:pt x="570952" y="226555"/>
                </a:moveTo>
                <a:lnTo>
                  <a:pt x="565872" y="227164"/>
                </a:lnTo>
                <a:lnTo>
                  <a:pt x="1119784" y="227164"/>
                </a:lnTo>
                <a:lnTo>
                  <a:pt x="1119719" y="226872"/>
                </a:lnTo>
                <a:lnTo>
                  <a:pt x="1119440" y="226707"/>
                </a:lnTo>
                <a:lnTo>
                  <a:pt x="572311" y="226695"/>
                </a:lnTo>
                <a:lnTo>
                  <a:pt x="570952" y="226555"/>
                </a:lnTo>
                <a:close/>
              </a:path>
              <a:path w="1120140" h="228600">
                <a:moveTo>
                  <a:pt x="625207" y="0"/>
                </a:moveTo>
                <a:lnTo>
                  <a:pt x="196163" y="0"/>
                </a:lnTo>
                <a:lnTo>
                  <a:pt x="193800" y="1308"/>
                </a:lnTo>
                <a:lnTo>
                  <a:pt x="193089" y="3632"/>
                </a:lnTo>
                <a:lnTo>
                  <a:pt x="166510" y="102987"/>
                </a:lnTo>
                <a:lnTo>
                  <a:pt x="134187" y="224434"/>
                </a:lnTo>
                <a:lnTo>
                  <a:pt x="4431" y="224624"/>
                </a:lnTo>
                <a:lnTo>
                  <a:pt x="565110" y="224624"/>
                </a:lnTo>
                <a:lnTo>
                  <a:pt x="568171" y="214058"/>
                </a:lnTo>
                <a:lnTo>
                  <a:pt x="570127" y="205994"/>
                </a:lnTo>
                <a:lnTo>
                  <a:pt x="611989" y="49127"/>
                </a:lnTo>
                <a:lnTo>
                  <a:pt x="625207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613" y="6648001"/>
            <a:ext cx="670053" cy="207871"/>
          </a:xfrm>
          <a:custGeom>
            <a:avLst/>
            <a:gdLst/>
            <a:ahLst/>
            <a:cxnLst/>
            <a:rect l="l" t="t" r="r" b="b"/>
            <a:pathLst>
              <a:path w="783589" h="229234">
                <a:moveTo>
                  <a:pt x="490423" y="0"/>
                </a:moveTo>
                <a:lnTo>
                  <a:pt x="60464" y="0"/>
                </a:lnTo>
                <a:lnTo>
                  <a:pt x="0" y="227558"/>
                </a:lnTo>
                <a:lnTo>
                  <a:pt x="780605" y="227596"/>
                </a:lnTo>
                <a:lnTo>
                  <a:pt x="782459" y="228663"/>
                </a:lnTo>
                <a:lnTo>
                  <a:pt x="783602" y="226695"/>
                </a:lnTo>
                <a:lnTo>
                  <a:pt x="782000" y="224650"/>
                </a:lnTo>
                <a:lnTo>
                  <a:pt x="439737" y="224650"/>
                </a:lnTo>
                <a:lnTo>
                  <a:pt x="434085" y="224231"/>
                </a:lnTo>
                <a:lnTo>
                  <a:pt x="433349" y="223240"/>
                </a:lnTo>
                <a:lnTo>
                  <a:pt x="434352" y="217944"/>
                </a:lnTo>
                <a:lnTo>
                  <a:pt x="434746" y="216446"/>
                </a:lnTo>
                <a:lnTo>
                  <a:pt x="438409" y="203181"/>
                </a:lnTo>
                <a:lnTo>
                  <a:pt x="441564" y="191362"/>
                </a:lnTo>
                <a:lnTo>
                  <a:pt x="447801" y="167703"/>
                </a:lnTo>
                <a:lnTo>
                  <a:pt x="477413" y="56302"/>
                </a:lnTo>
                <a:lnTo>
                  <a:pt x="481801" y="39917"/>
                </a:lnTo>
                <a:lnTo>
                  <a:pt x="486163" y="23526"/>
                </a:lnTo>
                <a:lnTo>
                  <a:pt x="491045" y="4775"/>
                </a:lnTo>
                <a:lnTo>
                  <a:pt x="492086" y="2362"/>
                </a:lnTo>
                <a:lnTo>
                  <a:pt x="490423" y="0"/>
                </a:lnTo>
                <a:close/>
              </a:path>
              <a:path w="783589" h="229234">
                <a:moveTo>
                  <a:pt x="780935" y="223291"/>
                </a:moveTo>
                <a:lnTo>
                  <a:pt x="777163" y="224637"/>
                </a:lnTo>
                <a:lnTo>
                  <a:pt x="439737" y="224650"/>
                </a:lnTo>
                <a:lnTo>
                  <a:pt x="782000" y="224650"/>
                </a:lnTo>
                <a:lnTo>
                  <a:pt x="780935" y="223291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1795" y="6648008"/>
            <a:ext cx="371950" cy="206142"/>
          </a:xfrm>
          <a:custGeom>
            <a:avLst/>
            <a:gdLst/>
            <a:ahLst/>
            <a:cxnLst/>
            <a:rect l="l" t="t" r="r" b="b"/>
            <a:pathLst>
              <a:path w="434975" h="227329">
                <a:moveTo>
                  <a:pt x="374339" y="226745"/>
                </a:moveTo>
                <a:lnTo>
                  <a:pt x="368592" y="226745"/>
                </a:lnTo>
                <a:lnTo>
                  <a:pt x="373710" y="226898"/>
                </a:lnTo>
                <a:lnTo>
                  <a:pt x="374339" y="226745"/>
                </a:lnTo>
                <a:close/>
              </a:path>
              <a:path w="434975" h="227329">
                <a:moveTo>
                  <a:pt x="432371" y="0"/>
                </a:moveTo>
                <a:lnTo>
                  <a:pt x="60337" y="0"/>
                </a:lnTo>
                <a:lnTo>
                  <a:pt x="48985" y="42830"/>
                </a:lnTo>
                <a:lnTo>
                  <a:pt x="28734" y="119006"/>
                </a:lnTo>
                <a:lnTo>
                  <a:pt x="0" y="226771"/>
                </a:lnTo>
                <a:lnTo>
                  <a:pt x="374339" y="226745"/>
                </a:lnTo>
                <a:lnTo>
                  <a:pt x="377329" y="226021"/>
                </a:lnTo>
                <a:lnTo>
                  <a:pt x="377329" y="222580"/>
                </a:lnTo>
                <a:lnTo>
                  <a:pt x="409575" y="97574"/>
                </a:lnTo>
                <a:lnTo>
                  <a:pt x="421376" y="52041"/>
                </a:lnTo>
                <a:lnTo>
                  <a:pt x="427245" y="29261"/>
                </a:lnTo>
                <a:lnTo>
                  <a:pt x="433565" y="4216"/>
                </a:lnTo>
                <a:lnTo>
                  <a:pt x="434441" y="1955"/>
                </a:lnTo>
                <a:lnTo>
                  <a:pt x="432371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6220" y="6648002"/>
            <a:ext cx="356746" cy="206142"/>
          </a:xfrm>
          <a:custGeom>
            <a:avLst/>
            <a:gdLst/>
            <a:ahLst/>
            <a:cxnLst/>
            <a:rect l="l" t="t" r="r" b="b"/>
            <a:pathLst>
              <a:path w="417194" h="227329">
                <a:moveTo>
                  <a:pt x="417156" y="0"/>
                </a:moveTo>
                <a:lnTo>
                  <a:pt x="60528" y="0"/>
                </a:lnTo>
                <a:lnTo>
                  <a:pt x="60020" y="1460"/>
                </a:lnTo>
                <a:lnTo>
                  <a:pt x="59410" y="2870"/>
                </a:lnTo>
                <a:lnTo>
                  <a:pt x="0" y="226733"/>
                </a:lnTo>
                <a:lnTo>
                  <a:pt x="353707" y="226695"/>
                </a:lnTo>
                <a:lnTo>
                  <a:pt x="354012" y="225996"/>
                </a:lnTo>
                <a:lnTo>
                  <a:pt x="354431" y="225336"/>
                </a:lnTo>
                <a:lnTo>
                  <a:pt x="405917" y="41440"/>
                </a:lnTo>
                <a:lnTo>
                  <a:pt x="408770" y="31094"/>
                </a:lnTo>
                <a:lnTo>
                  <a:pt x="417156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31357" y="6648008"/>
            <a:ext cx="320366" cy="206719"/>
          </a:xfrm>
          <a:custGeom>
            <a:avLst/>
            <a:gdLst/>
            <a:ahLst/>
            <a:cxnLst/>
            <a:rect l="l" t="t" r="r" b="b"/>
            <a:pathLst>
              <a:path w="374650" h="227965">
                <a:moveTo>
                  <a:pt x="374561" y="0"/>
                </a:moveTo>
                <a:lnTo>
                  <a:pt x="58661" y="0"/>
                </a:lnTo>
                <a:lnTo>
                  <a:pt x="58508" y="1371"/>
                </a:lnTo>
                <a:lnTo>
                  <a:pt x="18554" y="156108"/>
                </a:lnTo>
                <a:lnTo>
                  <a:pt x="13942" y="173818"/>
                </a:lnTo>
                <a:lnTo>
                  <a:pt x="0" y="226898"/>
                </a:lnTo>
                <a:lnTo>
                  <a:pt x="152" y="227075"/>
                </a:lnTo>
                <a:lnTo>
                  <a:pt x="203" y="227520"/>
                </a:lnTo>
                <a:lnTo>
                  <a:pt x="374561" y="227558"/>
                </a:lnTo>
                <a:lnTo>
                  <a:pt x="374561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19" y="6648001"/>
            <a:ext cx="730868" cy="207295"/>
          </a:xfrm>
          <a:custGeom>
            <a:avLst/>
            <a:gdLst/>
            <a:ahLst/>
            <a:cxnLst/>
            <a:rect l="l" t="t" r="r" b="b"/>
            <a:pathLst>
              <a:path w="854710" h="228600">
                <a:moveTo>
                  <a:pt x="178562" y="0"/>
                </a:moveTo>
                <a:lnTo>
                  <a:pt x="2057" y="0"/>
                </a:lnTo>
                <a:lnTo>
                  <a:pt x="0" y="1981"/>
                </a:lnTo>
                <a:lnTo>
                  <a:pt x="825" y="4241"/>
                </a:lnTo>
                <a:lnTo>
                  <a:pt x="5955" y="21473"/>
                </a:lnTo>
                <a:lnTo>
                  <a:pt x="34153" y="115167"/>
                </a:lnTo>
                <a:lnTo>
                  <a:pt x="52538" y="176666"/>
                </a:lnTo>
                <a:lnTo>
                  <a:pt x="66700" y="224243"/>
                </a:lnTo>
                <a:lnTo>
                  <a:pt x="67678" y="226237"/>
                </a:lnTo>
                <a:lnTo>
                  <a:pt x="69850" y="227406"/>
                </a:lnTo>
                <a:lnTo>
                  <a:pt x="71805" y="227469"/>
                </a:lnTo>
                <a:lnTo>
                  <a:pt x="851877" y="227622"/>
                </a:lnTo>
                <a:lnTo>
                  <a:pt x="853554" y="228536"/>
                </a:lnTo>
                <a:lnTo>
                  <a:pt x="854498" y="226860"/>
                </a:lnTo>
                <a:lnTo>
                  <a:pt x="248132" y="226860"/>
                </a:lnTo>
                <a:lnTo>
                  <a:pt x="246468" y="225501"/>
                </a:lnTo>
                <a:lnTo>
                  <a:pt x="239178" y="200612"/>
                </a:lnTo>
                <a:lnTo>
                  <a:pt x="233016" y="179943"/>
                </a:lnTo>
                <a:lnTo>
                  <a:pt x="220611" y="138633"/>
                </a:lnTo>
                <a:lnTo>
                  <a:pt x="203150" y="80283"/>
                </a:lnTo>
                <a:lnTo>
                  <a:pt x="197294" y="60845"/>
                </a:lnTo>
                <a:lnTo>
                  <a:pt x="192654" y="45623"/>
                </a:lnTo>
                <a:lnTo>
                  <a:pt x="187971" y="30413"/>
                </a:lnTo>
                <a:lnTo>
                  <a:pt x="178562" y="0"/>
                </a:lnTo>
                <a:close/>
              </a:path>
              <a:path w="854710" h="228600">
                <a:moveTo>
                  <a:pt x="854570" y="226733"/>
                </a:moveTo>
                <a:lnTo>
                  <a:pt x="248132" y="226860"/>
                </a:lnTo>
                <a:lnTo>
                  <a:pt x="854498" y="226860"/>
                </a:lnTo>
                <a:lnTo>
                  <a:pt x="854570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78762" y="6648008"/>
            <a:ext cx="640189" cy="206719"/>
          </a:xfrm>
          <a:custGeom>
            <a:avLst/>
            <a:gdLst/>
            <a:ahLst/>
            <a:cxnLst/>
            <a:rect l="l" t="t" r="r" b="b"/>
            <a:pathLst>
              <a:path w="748665" h="227965">
                <a:moveTo>
                  <a:pt x="177418" y="0"/>
                </a:moveTo>
                <a:lnTo>
                  <a:pt x="0" y="0"/>
                </a:lnTo>
                <a:lnTo>
                  <a:pt x="368" y="1485"/>
                </a:lnTo>
                <a:lnTo>
                  <a:pt x="622" y="2997"/>
                </a:lnTo>
                <a:lnTo>
                  <a:pt x="55752" y="178333"/>
                </a:lnTo>
                <a:lnTo>
                  <a:pt x="59507" y="190411"/>
                </a:lnTo>
                <a:lnTo>
                  <a:pt x="70624" y="226694"/>
                </a:lnTo>
                <a:lnTo>
                  <a:pt x="70815" y="226910"/>
                </a:lnTo>
                <a:lnTo>
                  <a:pt x="70954" y="227164"/>
                </a:lnTo>
                <a:lnTo>
                  <a:pt x="71031" y="227444"/>
                </a:lnTo>
                <a:lnTo>
                  <a:pt x="72529" y="227482"/>
                </a:lnTo>
                <a:lnTo>
                  <a:pt x="744105" y="227647"/>
                </a:lnTo>
                <a:lnTo>
                  <a:pt x="745921" y="227507"/>
                </a:lnTo>
                <a:lnTo>
                  <a:pt x="747712" y="227431"/>
                </a:lnTo>
                <a:lnTo>
                  <a:pt x="747978" y="227025"/>
                </a:lnTo>
                <a:lnTo>
                  <a:pt x="745540" y="227025"/>
                </a:lnTo>
                <a:lnTo>
                  <a:pt x="744314" y="226834"/>
                </a:lnTo>
                <a:lnTo>
                  <a:pt x="249427" y="226834"/>
                </a:lnTo>
                <a:lnTo>
                  <a:pt x="247903" y="225437"/>
                </a:lnTo>
                <a:lnTo>
                  <a:pt x="243373" y="210585"/>
                </a:lnTo>
                <a:lnTo>
                  <a:pt x="239837" y="199243"/>
                </a:lnTo>
                <a:lnTo>
                  <a:pt x="187629" y="33540"/>
                </a:lnTo>
                <a:lnTo>
                  <a:pt x="185028" y="25169"/>
                </a:lnTo>
                <a:lnTo>
                  <a:pt x="177418" y="0"/>
                </a:lnTo>
                <a:close/>
              </a:path>
              <a:path w="748665" h="227965">
                <a:moveTo>
                  <a:pt x="747026" y="225564"/>
                </a:moveTo>
                <a:lnTo>
                  <a:pt x="745540" y="227025"/>
                </a:lnTo>
                <a:lnTo>
                  <a:pt x="747978" y="227025"/>
                </a:lnTo>
                <a:lnTo>
                  <a:pt x="748334" y="226479"/>
                </a:lnTo>
                <a:lnTo>
                  <a:pt x="748042" y="225882"/>
                </a:lnTo>
                <a:lnTo>
                  <a:pt x="747026" y="225564"/>
                </a:lnTo>
                <a:close/>
              </a:path>
              <a:path w="748665" h="227965">
                <a:moveTo>
                  <a:pt x="743661" y="226733"/>
                </a:moveTo>
                <a:lnTo>
                  <a:pt x="249427" y="226834"/>
                </a:lnTo>
                <a:lnTo>
                  <a:pt x="744314" y="226834"/>
                </a:lnTo>
                <a:lnTo>
                  <a:pt x="743661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94253" y="6648006"/>
            <a:ext cx="211767" cy="206719"/>
          </a:xfrm>
          <a:custGeom>
            <a:avLst/>
            <a:gdLst/>
            <a:ahLst/>
            <a:cxnLst/>
            <a:rect l="l" t="t" r="r" b="b"/>
            <a:pathLst>
              <a:path w="247650" h="227965">
                <a:moveTo>
                  <a:pt x="177419" y="0"/>
                </a:moveTo>
                <a:lnTo>
                  <a:pt x="0" y="0"/>
                </a:lnTo>
                <a:lnTo>
                  <a:pt x="165" y="749"/>
                </a:lnTo>
                <a:lnTo>
                  <a:pt x="266" y="1511"/>
                </a:lnTo>
                <a:lnTo>
                  <a:pt x="50433" y="163407"/>
                </a:lnTo>
                <a:lnTo>
                  <a:pt x="70116" y="227431"/>
                </a:lnTo>
                <a:lnTo>
                  <a:pt x="247294" y="227431"/>
                </a:lnTo>
                <a:lnTo>
                  <a:pt x="246913" y="225780"/>
                </a:lnTo>
                <a:lnTo>
                  <a:pt x="246608" y="224116"/>
                </a:lnTo>
                <a:lnTo>
                  <a:pt x="193128" y="51587"/>
                </a:lnTo>
                <a:lnTo>
                  <a:pt x="189170" y="38701"/>
                </a:lnTo>
                <a:lnTo>
                  <a:pt x="177419" y="0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1683" y="6648006"/>
            <a:ext cx="168328" cy="205567"/>
          </a:xfrm>
          <a:custGeom>
            <a:avLst/>
            <a:gdLst/>
            <a:ahLst/>
            <a:cxnLst/>
            <a:rect l="l" t="t" r="r" b="b"/>
            <a:pathLst>
              <a:path w="196850" h="226695">
                <a:moveTo>
                  <a:pt x="196430" y="0"/>
                </a:moveTo>
                <a:lnTo>
                  <a:pt x="0" y="0"/>
                </a:lnTo>
                <a:lnTo>
                  <a:pt x="0" y="223939"/>
                </a:lnTo>
                <a:lnTo>
                  <a:pt x="165" y="226707"/>
                </a:lnTo>
                <a:lnTo>
                  <a:pt x="136397" y="226695"/>
                </a:lnTo>
                <a:lnTo>
                  <a:pt x="136258" y="226656"/>
                </a:lnTo>
                <a:lnTo>
                  <a:pt x="145766" y="190401"/>
                </a:lnTo>
                <a:lnTo>
                  <a:pt x="158207" y="143370"/>
                </a:lnTo>
                <a:lnTo>
                  <a:pt x="172433" y="89896"/>
                </a:lnTo>
                <a:lnTo>
                  <a:pt x="196430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6951" y="6648008"/>
            <a:ext cx="134662" cy="206719"/>
          </a:xfrm>
          <a:custGeom>
            <a:avLst/>
            <a:gdLst/>
            <a:ahLst/>
            <a:cxnLst/>
            <a:rect l="l" t="t" r="r" b="b"/>
            <a:pathLst>
              <a:path w="157479" h="227965">
                <a:moveTo>
                  <a:pt x="153873" y="0"/>
                </a:moveTo>
                <a:lnTo>
                  <a:pt x="0" y="0"/>
                </a:lnTo>
                <a:lnTo>
                  <a:pt x="450" y="1142"/>
                </a:lnTo>
                <a:lnTo>
                  <a:pt x="977" y="2235"/>
                </a:lnTo>
                <a:lnTo>
                  <a:pt x="52308" y="165928"/>
                </a:lnTo>
                <a:lnTo>
                  <a:pt x="70853" y="225564"/>
                </a:lnTo>
                <a:lnTo>
                  <a:pt x="71094" y="226174"/>
                </a:lnTo>
                <a:lnTo>
                  <a:pt x="71310" y="226809"/>
                </a:lnTo>
                <a:lnTo>
                  <a:pt x="71551" y="227431"/>
                </a:lnTo>
                <a:lnTo>
                  <a:pt x="153936" y="227380"/>
                </a:lnTo>
                <a:lnTo>
                  <a:pt x="157035" y="224561"/>
                </a:lnTo>
                <a:lnTo>
                  <a:pt x="155930" y="220776"/>
                </a:lnTo>
                <a:lnTo>
                  <a:pt x="155956" y="6464"/>
                </a:lnTo>
                <a:lnTo>
                  <a:pt x="155778" y="2679"/>
                </a:lnTo>
                <a:lnTo>
                  <a:pt x="155267" y="1130"/>
                </a:lnTo>
                <a:lnTo>
                  <a:pt x="153873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7279" y="6648008"/>
            <a:ext cx="95567" cy="206719"/>
          </a:xfrm>
          <a:custGeom>
            <a:avLst/>
            <a:gdLst/>
            <a:ahLst/>
            <a:cxnLst/>
            <a:rect l="l" t="t" r="r" b="b"/>
            <a:pathLst>
              <a:path w="111760" h="227965">
                <a:moveTo>
                  <a:pt x="111252" y="0"/>
                </a:moveTo>
                <a:lnTo>
                  <a:pt x="1727" y="0"/>
                </a:lnTo>
                <a:lnTo>
                  <a:pt x="0" y="1739"/>
                </a:lnTo>
                <a:lnTo>
                  <a:pt x="393" y="3975"/>
                </a:lnTo>
                <a:lnTo>
                  <a:pt x="393" y="85089"/>
                </a:lnTo>
                <a:lnTo>
                  <a:pt x="698" y="88899"/>
                </a:lnTo>
                <a:lnTo>
                  <a:pt x="1739" y="92608"/>
                </a:lnTo>
                <a:lnTo>
                  <a:pt x="44132" y="227444"/>
                </a:lnTo>
                <a:lnTo>
                  <a:pt x="60515" y="227456"/>
                </a:lnTo>
                <a:lnTo>
                  <a:pt x="60566" y="226923"/>
                </a:lnTo>
                <a:lnTo>
                  <a:pt x="60706" y="226682"/>
                </a:lnTo>
                <a:lnTo>
                  <a:pt x="67389" y="180702"/>
                </a:lnTo>
                <a:lnTo>
                  <a:pt x="79958" y="113815"/>
                </a:lnTo>
                <a:lnTo>
                  <a:pt x="92956" y="60300"/>
                </a:lnTo>
                <a:lnTo>
                  <a:pt x="104645" y="19942"/>
                </a:lnTo>
                <a:lnTo>
                  <a:pt x="111252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" y="6647637"/>
            <a:ext cx="70046" cy="207295"/>
          </a:xfrm>
          <a:custGeom>
            <a:avLst/>
            <a:gdLst/>
            <a:ahLst/>
            <a:cxnLst/>
            <a:rect l="l" t="t" r="r" b="b"/>
            <a:pathLst>
              <a:path w="81915" h="228600">
                <a:moveTo>
                  <a:pt x="482" y="0"/>
                </a:moveTo>
                <a:lnTo>
                  <a:pt x="64" y="673"/>
                </a:lnTo>
                <a:lnTo>
                  <a:pt x="0" y="228028"/>
                </a:lnTo>
                <a:lnTo>
                  <a:pt x="81356" y="227799"/>
                </a:lnTo>
                <a:lnTo>
                  <a:pt x="25882" y="42367"/>
                </a:lnTo>
                <a:lnTo>
                  <a:pt x="22680" y="31913"/>
                </a:lnTo>
                <a:lnTo>
                  <a:pt x="19442" y="21472"/>
                </a:lnTo>
                <a:lnTo>
                  <a:pt x="16343" y="10988"/>
                </a:lnTo>
                <a:lnTo>
                  <a:pt x="13633" y="673"/>
                </a:lnTo>
                <a:lnTo>
                  <a:pt x="6908" y="673"/>
                </a:lnTo>
                <a:lnTo>
                  <a:pt x="482" y="0"/>
                </a:lnTo>
                <a:close/>
              </a:path>
              <a:path w="81915" h="228600">
                <a:moveTo>
                  <a:pt x="13563" y="406"/>
                </a:moveTo>
                <a:lnTo>
                  <a:pt x="10248" y="406"/>
                </a:lnTo>
                <a:lnTo>
                  <a:pt x="6908" y="673"/>
                </a:lnTo>
                <a:lnTo>
                  <a:pt x="13633" y="673"/>
                </a:lnTo>
                <a:lnTo>
                  <a:pt x="13563" y="406"/>
                </a:lnTo>
                <a:close/>
              </a:path>
            </a:pathLst>
          </a:custGeom>
          <a:solidFill>
            <a:srgbClr val="C943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02174" y="6648056"/>
            <a:ext cx="0" cy="206142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889">
            <a:solidFill>
              <a:srgbClr val="696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73985" y="6648010"/>
            <a:ext cx="25521" cy="80039"/>
          </a:xfrm>
          <a:custGeom>
            <a:avLst/>
            <a:gdLst/>
            <a:ahLst/>
            <a:cxnLst/>
            <a:rect l="l" t="t" r="r" b="b"/>
            <a:pathLst>
              <a:path w="29845" h="88265">
                <a:moveTo>
                  <a:pt x="28054" y="0"/>
                </a:moveTo>
                <a:lnTo>
                  <a:pt x="0" y="0"/>
                </a:lnTo>
                <a:lnTo>
                  <a:pt x="252" y="1269"/>
                </a:lnTo>
                <a:lnTo>
                  <a:pt x="27228" y="87693"/>
                </a:lnTo>
                <a:lnTo>
                  <a:pt x="29705" y="87007"/>
                </a:lnTo>
                <a:lnTo>
                  <a:pt x="28448" y="84937"/>
                </a:lnTo>
                <a:lnTo>
                  <a:pt x="28498" y="2705"/>
                </a:lnTo>
                <a:lnTo>
                  <a:pt x="28841" y="1269"/>
                </a:lnTo>
                <a:lnTo>
                  <a:pt x="28054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98018" y="6648009"/>
            <a:ext cx="0" cy="8407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608"/>
                </a:lnTo>
              </a:path>
            </a:pathLst>
          </a:custGeom>
          <a:ln w="3175">
            <a:solidFill>
              <a:srgbClr val="6BA7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7943" y="11"/>
            <a:ext cx="1215218" cy="200384"/>
          </a:xfrm>
          <a:custGeom>
            <a:avLst/>
            <a:gdLst/>
            <a:ahLst/>
            <a:cxnLst/>
            <a:rect l="l" t="t" r="r" b="b"/>
            <a:pathLst>
              <a:path w="1421129" h="220979">
                <a:moveTo>
                  <a:pt x="1026387" y="0"/>
                </a:moveTo>
                <a:lnTo>
                  <a:pt x="510416" y="0"/>
                </a:lnTo>
                <a:lnTo>
                  <a:pt x="391040" y="49067"/>
                </a:lnTo>
                <a:lnTo>
                  <a:pt x="196469" y="126467"/>
                </a:lnTo>
                <a:lnTo>
                  <a:pt x="98525" y="163627"/>
                </a:lnTo>
                <a:lnTo>
                  <a:pt x="0" y="199428"/>
                </a:lnTo>
                <a:lnTo>
                  <a:pt x="50754" y="204259"/>
                </a:lnTo>
                <a:lnTo>
                  <a:pt x="101467" y="208444"/>
                </a:lnTo>
                <a:lnTo>
                  <a:pt x="152136" y="211991"/>
                </a:lnTo>
                <a:lnTo>
                  <a:pt x="202764" y="214906"/>
                </a:lnTo>
                <a:lnTo>
                  <a:pt x="253351" y="217195"/>
                </a:lnTo>
                <a:lnTo>
                  <a:pt x="303896" y="218865"/>
                </a:lnTo>
                <a:lnTo>
                  <a:pt x="354401" y="219922"/>
                </a:lnTo>
                <a:lnTo>
                  <a:pt x="404865" y="220373"/>
                </a:lnTo>
                <a:lnTo>
                  <a:pt x="455290" y="220225"/>
                </a:lnTo>
                <a:lnTo>
                  <a:pt x="505675" y="219483"/>
                </a:lnTo>
                <a:lnTo>
                  <a:pt x="556022" y="218155"/>
                </a:lnTo>
                <a:lnTo>
                  <a:pt x="606329" y="216247"/>
                </a:lnTo>
                <a:lnTo>
                  <a:pt x="656599" y="213765"/>
                </a:lnTo>
                <a:lnTo>
                  <a:pt x="706831" y="210716"/>
                </a:lnTo>
                <a:lnTo>
                  <a:pt x="757025" y="207107"/>
                </a:lnTo>
                <a:lnTo>
                  <a:pt x="807183" y="202944"/>
                </a:lnTo>
                <a:lnTo>
                  <a:pt x="857304" y="198234"/>
                </a:lnTo>
                <a:lnTo>
                  <a:pt x="907389" y="192982"/>
                </a:lnTo>
                <a:lnTo>
                  <a:pt x="957438" y="187196"/>
                </a:lnTo>
                <a:lnTo>
                  <a:pt x="1007452" y="180883"/>
                </a:lnTo>
                <a:lnTo>
                  <a:pt x="1057432" y="174048"/>
                </a:lnTo>
                <a:lnTo>
                  <a:pt x="1107377" y="166698"/>
                </a:lnTo>
                <a:lnTo>
                  <a:pt x="1157287" y="158840"/>
                </a:lnTo>
                <a:lnTo>
                  <a:pt x="1207165" y="150480"/>
                </a:lnTo>
                <a:lnTo>
                  <a:pt x="1306820" y="132281"/>
                </a:lnTo>
                <a:lnTo>
                  <a:pt x="1411478" y="111074"/>
                </a:lnTo>
                <a:lnTo>
                  <a:pt x="1415986" y="107353"/>
                </a:lnTo>
                <a:lnTo>
                  <a:pt x="1420799" y="104876"/>
                </a:lnTo>
                <a:lnTo>
                  <a:pt x="1079106" y="14826"/>
                </a:lnTo>
                <a:lnTo>
                  <a:pt x="1030513" y="1203"/>
                </a:lnTo>
                <a:lnTo>
                  <a:pt x="1026387" y="0"/>
                </a:lnTo>
                <a:close/>
              </a:path>
            </a:pathLst>
          </a:custGeom>
          <a:solidFill>
            <a:srgbClr val="74C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5894" y="94894"/>
            <a:ext cx="2239303" cy="277545"/>
          </a:xfrm>
          <a:custGeom>
            <a:avLst/>
            <a:gdLst/>
            <a:ahLst/>
            <a:cxnLst/>
            <a:rect l="l" t="t" r="r" b="b"/>
            <a:pathLst>
              <a:path w="2618740" h="306070">
                <a:moveTo>
                  <a:pt x="674516" y="88137"/>
                </a:moveTo>
                <a:lnTo>
                  <a:pt x="650616" y="89963"/>
                </a:lnTo>
                <a:lnTo>
                  <a:pt x="626935" y="94793"/>
                </a:lnTo>
                <a:lnTo>
                  <a:pt x="576410" y="107175"/>
                </a:lnTo>
                <a:lnTo>
                  <a:pt x="375213" y="159823"/>
                </a:lnTo>
                <a:lnTo>
                  <a:pt x="274353" y="185326"/>
                </a:lnTo>
                <a:lnTo>
                  <a:pt x="223657" y="197199"/>
                </a:lnTo>
                <a:lnTo>
                  <a:pt x="172707" y="208230"/>
                </a:lnTo>
                <a:lnTo>
                  <a:pt x="128732" y="215365"/>
                </a:lnTo>
                <a:lnTo>
                  <a:pt x="84453" y="221714"/>
                </a:lnTo>
                <a:lnTo>
                  <a:pt x="41124" y="231583"/>
                </a:lnTo>
                <a:lnTo>
                  <a:pt x="0" y="249276"/>
                </a:lnTo>
                <a:lnTo>
                  <a:pt x="51235" y="256801"/>
                </a:lnTo>
                <a:lnTo>
                  <a:pt x="102489" y="263753"/>
                </a:lnTo>
                <a:lnTo>
                  <a:pt x="153761" y="270139"/>
                </a:lnTo>
                <a:lnTo>
                  <a:pt x="205051" y="275968"/>
                </a:lnTo>
                <a:lnTo>
                  <a:pt x="256359" y="281250"/>
                </a:lnTo>
                <a:lnTo>
                  <a:pt x="307687" y="285993"/>
                </a:lnTo>
                <a:lnTo>
                  <a:pt x="359033" y="290205"/>
                </a:lnTo>
                <a:lnTo>
                  <a:pt x="410398" y="293895"/>
                </a:lnTo>
                <a:lnTo>
                  <a:pt x="461783" y="297073"/>
                </a:lnTo>
                <a:lnTo>
                  <a:pt x="564612" y="301925"/>
                </a:lnTo>
                <a:lnTo>
                  <a:pt x="667521" y="304830"/>
                </a:lnTo>
                <a:lnTo>
                  <a:pt x="770512" y="305858"/>
                </a:lnTo>
                <a:lnTo>
                  <a:pt x="873587" y="305078"/>
                </a:lnTo>
                <a:lnTo>
                  <a:pt x="976747" y="302562"/>
                </a:lnTo>
                <a:lnTo>
                  <a:pt x="1079996" y="298378"/>
                </a:lnTo>
                <a:lnTo>
                  <a:pt x="1183333" y="292597"/>
                </a:lnTo>
                <a:lnTo>
                  <a:pt x="1335004" y="281423"/>
                </a:lnTo>
                <a:lnTo>
                  <a:pt x="1484550" y="267590"/>
                </a:lnTo>
                <a:lnTo>
                  <a:pt x="1633642" y="251191"/>
                </a:lnTo>
                <a:lnTo>
                  <a:pt x="1782317" y="232414"/>
                </a:lnTo>
                <a:lnTo>
                  <a:pt x="1979964" y="203999"/>
                </a:lnTo>
                <a:lnTo>
                  <a:pt x="2177020" y="172129"/>
                </a:lnTo>
                <a:lnTo>
                  <a:pt x="2422643" y="128102"/>
                </a:lnTo>
                <a:lnTo>
                  <a:pt x="2577272" y="98284"/>
                </a:lnTo>
                <a:lnTo>
                  <a:pt x="1111411" y="98284"/>
                </a:lnTo>
                <a:lnTo>
                  <a:pt x="1014158" y="97713"/>
                </a:lnTo>
                <a:lnTo>
                  <a:pt x="698530" y="88194"/>
                </a:lnTo>
                <a:lnTo>
                  <a:pt x="674516" y="88137"/>
                </a:lnTo>
                <a:close/>
              </a:path>
              <a:path w="2618740" h="306070">
                <a:moveTo>
                  <a:pt x="2072316" y="0"/>
                </a:moveTo>
                <a:lnTo>
                  <a:pt x="2039904" y="2180"/>
                </a:lnTo>
                <a:lnTo>
                  <a:pt x="2007660" y="6287"/>
                </a:lnTo>
                <a:lnTo>
                  <a:pt x="1975485" y="11824"/>
                </a:lnTo>
                <a:lnTo>
                  <a:pt x="1924461" y="21163"/>
                </a:lnTo>
                <a:lnTo>
                  <a:pt x="1873365" y="29892"/>
                </a:lnTo>
                <a:lnTo>
                  <a:pt x="1822194" y="38033"/>
                </a:lnTo>
                <a:lnTo>
                  <a:pt x="1770949" y="45609"/>
                </a:lnTo>
                <a:lnTo>
                  <a:pt x="1719630" y="52642"/>
                </a:lnTo>
                <a:lnTo>
                  <a:pt x="1616765" y="65169"/>
                </a:lnTo>
                <a:lnTo>
                  <a:pt x="1513596" y="75791"/>
                </a:lnTo>
                <a:lnTo>
                  <a:pt x="1410121" y="84688"/>
                </a:lnTo>
                <a:lnTo>
                  <a:pt x="1306334" y="92037"/>
                </a:lnTo>
                <a:lnTo>
                  <a:pt x="1257534" y="94726"/>
                </a:lnTo>
                <a:lnTo>
                  <a:pt x="1208785" y="96609"/>
                </a:lnTo>
                <a:lnTo>
                  <a:pt x="1160079" y="97768"/>
                </a:lnTo>
                <a:lnTo>
                  <a:pt x="1111411" y="98284"/>
                </a:lnTo>
                <a:lnTo>
                  <a:pt x="2577272" y="98284"/>
                </a:lnTo>
                <a:lnTo>
                  <a:pt x="2618689" y="90069"/>
                </a:lnTo>
                <a:lnTo>
                  <a:pt x="2566190" y="74841"/>
                </a:lnTo>
                <a:lnTo>
                  <a:pt x="2512304" y="66450"/>
                </a:lnTo>
                <a:lnTo>
                  <a:pt x="2457908" y="60540"/>
                </a:lnTo>
                <a:lnTo>
                  <a:pt x="2403881" y="52756"/>
                </a:lnTo>
                <a:lnTo>
                  <a:pt x="2104999" y="242"/>
                </a:lnTo>
                <a:lnTo>
                  <a:pt x="2072316" y="0"/>
                </a:lnTo>
                <a:close/>
              </a:path>
            </a:pathLst>
          </a:custGeom>
          <a:solidFill>
            <a:srgbClr val="4E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46606" y="11"/>
            <a:ext cx="1849434" cy="259118"/>
          </a:xfrm>
          <a:custGeom>
            <a:avLst/>
            <a:gdLst/>
            <a:ahLst/>
            <a:cxnLst/>
            <a:rect l="l" t="t" r="r" b="b"/>
            <a:pathLst>
              <a:path w="2162810" h="285750">
                <a:moveTo>
                  <a:pt x="1553677" y="0"/>
                </a:moveTo>
                <a:lnTo>
                  <a:pt x="777680" y="0"/>
                </a:lnTo>
                <a:lnTo>
                  <a:pt x="703684" y="14598"/>
                </a:lnTo>
                <a:lnTo>
                  <a:pt x="302696" y="88114"/>
                </a:lnTo>
                <a:lnTo>
                  <a:pt x="151599" y="118003"/>
                </a:lnTo>
                <a:lnTo>
                  <a:pt x="50593" y="140062"/>
                </a:lnTo>
                <a:lnTo>
                  <a:pt x="0" y="151930"/>
                </a:lnTo>
                <a:lnTo>
                  <a:pt x="101157" y="172106"/>
                </a:lnTo>
                <a:lnTo>
                  <a:pt x="202392" y="190542"/>
                </a:lnTo>
                <a:lnTo>
                  <a:pt x="303705" y="207264"/>
                </a:lnTo>
                <a:lnTo>
                  <a:pt x="405094" y="222293"/>
                </a:lnTo>
                <a:lnTo>
                  <a:pt x="506559" y="235654"/>
                </a:lnTo>
                <a:lnTo>
                  <a:pt x="608098" y="247370"/>
                </a:lnTo>
                <a:lnTo>
                  <a:pt x="709709" y="257465"/>
                </a:lnTo>
                <a:lnTo>
                  <a:pt x="811393" y="265963"/>
                </a:lnTo>
                <a:lnTo>
                  <a:pt x="913147" y="272886"/>
                </a:lnTo>
                <a:lnTo>
                  <a:pt x="1014971" y="278258"/>
                </a:lnTo>
                <a:lnTo>
                  <a:pt x="1116864" y="282103"/>
                </a:lnTo>
                <a:lnTo>
                  <a:pt x="1218824" y="284444"/>
                </a:lnTo>
                <a:lnTo>
                  <a:pt x="1320850" y="285305"/>
                </a:lnTo>
                <a:lnTo>
                  <a:pt x="1422941" y="284710"/>
                </a:lnTo>
                <a:lnTo>
                  <a:pt x="1525097" y="282681"/>
                </a:lnTo>
                <a:lnTo>
                  <a:pt x="1627316" y="279243"/>
                </a:lnTo>
                <a:lnTo>
                  <a:pt x="1780759" y="271494"/>
                </a:lnTo>
                <a:lnTo>
                  <a:pt x="1934338" y="260706"/>
                </a:lnTo>
                <a:lnTo>
                  <a:pt x="2088049" y="246958"/>
                </a:lnTo>
                <a:lnTo>
                  <a:pt x="2147227" y="240893"/>
                </a:lnTo>
                <a:lnTo>
                  <a:pt x="2154682" y="236004"/>
                </a:lnTo>
                <a:lnTo>
                  <a:pt x="2162378" y="233007"/>
                </a:lnTo>
                <a:lnTo>
                  <a:pt x="1699116" y="57821"/>
                </a:lnTo>
                <a:lnTo>
                  <a:pt x="1606959" y="21589"/>
                </a:lnTo>
                <a:lnTo>
                  <a:pt x="1553677" y="0"/>
                </a:lnTo>
                <a:close/>
              </a:path>
            </a:pathLst>
          </a:custGeom>
          <a:solidFill>
            <a:srgbClr val="6AC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9843" y="12"/>
            <a:ext cx="4967299" cy="419196"/>
          </a:xfrm>
          <a:custGeom>
            <a:avLst/>
            <a:gdLst/>
            <a:ahLst/>
            <a:cxnLst/>
            <a:rect l="l" t="t" r="r" b="b"/>
            <a:pathLst>
              <a:path w="5808980" h="462280">
                <a:moveTo>
                  <a:pt x="5808512" y="0"/>
                </a:moveTo>
                <a:lnTo>
                  <a:pt x="0" y="0"/>
                </a:lnTo>
                <a:lnTo>
                  <a:pt x="44251" y="11478"/>
                </a:lnTo>
                <a:lnTo>
                  <a:pt x="141716" y="35433"/>
                </a:lnTo>
                <a:lnTo>
                  <a:pt x="244918" y="59318"/>
                </a:lnTo>
                <a:lnTo>
                  <a:pt x="407421" y="94768"/>
                </a:lnTo>
                <a:lnTo>
                  <a:pt x="1377540" y="289480"/>
                </a:lnTo>
                <a:lnTo>
                  <a:pt x="1447889" y="302595"/>
                </a:lnTo>
                <a:lnTo>
                  <a:pt x="1539071" y="317477"/>
                </a:lnTo>
                <a:lnTo>
                  <a:pt x="1689467" y="339249"/>
                </a:lnTo>
                <a:lnTo>
                  <a:pt x="1868293" y="362189"/>
                </a:lnTo>
                <a:lnTo>
                  <a:pt x="2124313" y="390787"/>
                </a:lnTo>
                <a:lnTo>
                  <a:pt x="2407466" y="417244"/>
                </a:lnTo>
                <a:lnTo>
                  <a:pt x="2647069" y="435386"/>
                </a:lnTo>
                <a:lnTo>
                  <a:pt x="2892972" y="449618"/>
                </a:lnTo>
                <a:lnTo>
                  <a:pt x="3078576" y="457047"/>
                </a:lnTo>
                <a:lnTo>
                  <a:pt x="3262881" y="461165"/>
                </a:lnTo>
                <a:lnTo>
                  <a:pt x="3384007" y="461836"/>
                </a:lnTo>
                <a:lnTo>
                  <a:pt x="3503018" y="460683"/>
                </a:lnTo>
                <a:lnTo>
                  <a:pt x="3619302" y="457564"/>
                </a:lnTo>
                <a:lnTo>
                  <a:pt x="3676229" y="455224"/>
                </a:lnTo>
                <a:lnTo>
                  <a:pt x="3732243" y="452340"/>
                </a:lnTo>
                <a:lnTo>
                  <a:pt x="3787268" y="448894"/>
                </a:lnTo>
                <a:lnTo>
                  <a:pt x="3888855" y="441067"/>
                </a:lnTo>
                <a:lnTo>
                  <a:pt x="3990132" y="431552"/>
                </a:lnTo>
                <a:lnTo>
                  <a:pt x="4091103" y="420386"/>
                </a:lnTo>
                <a:lnTo>
                  <a:pt x="4191771" y="407609"/>
                </a:lnTo>
                <a:lnTo>
                  <a:pt x="4292141" y="393258"/>
                </a:lnTo>
                <a:lnTo>
                  <a:pt x="4392217" y="377373"/>
                </a:lnTo>
                <a:lnTo>
                  <a:pt x="4492003" y="359993"/>
                </a:lnTo>
                <a:lnTo>
                  <a:pt x="4591504" y="341155"/>
                </a:lnTo>
                <a:lnTo>
                  <a:pt x="4690723" y="320900"/>
                </a:lnTo>
                <a:lnTo>
                  <a:pt x="4789664" y="299265"/>
                </a:lnTo>
                <a:lnTo>
                  <a:pt x="4888333" y="276290"/>
                </a:lnTo>
                <a:lnTo>
                  <a:pt x="4986732" y="252013"/>
                </a:lnTo>
                <a:lnTo>
                  <a:pt x="5133835" y="213242"/>
                </a:lnTo>
                <a:lnTo>
                  <a:pt x="5280356" y="171759"/>
                </a:lnTo>
                <a:lnTo>
                  <a:pt x="5426309" y="127696"/>
                </a:lnTo>
                <a:lnTo>
                  <a:pt x="5571707" y="81183"/>
                </a:lnTo>
                <a:lnTo>
                  <a:pt x="5716566" y="32352"/>
                </a:lnTo>
                <a:lnTo>
                  <a:pt x="5808512" y="0"/>
                </a:lnTo>
                <a:close/>
              </a:path>
            </a:pathLst>
          </a:custGeom>
          <a:solidFill>
            <a:srgbClr val="B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1"/>
            <a:ext cx="2075862" cy="361614"/>
          </a:xfrm>
          <a:custGeom>
            <a:avLst/>
            <a:gdLst/>
            <a:ahLst/>
            <a:cxnLst/>
            <a:rect l="l" t="t" r="r" b="b"/>
            <a:pathLst>
              <a:path w="2427605" h="398780">
                <a:moveTo>
                  <a:pt x="0" y="45313"/>
                </a:moveTo>
                <a:lnTo>
                  <a:pt x="0" y="355074"/>
                </a:lnTo>
                <a:lnTo>
                  <a:pt x="111230" y="368500"/>
                </a:lnTo>
                <a:lnTo>
                  <a:pt x="213713" y="379374"/>
                </a:lnTo>
                <a:lnTo>
                  <a:pt x="265665" y="384028"/>
                </a:lnTo>
                <a:lnTo>
                  <a:pt x="317627" y="388067"/>
                </a:lnTo>
                <a:lnTo>
                  <a:pt x="369598" y="391478"/>
                </a:lnTo>
                <a:lnTo>
                  <a:pt x="421580" y="394247"/>
                </a:lnTo>
                <a:lnTo>
                  <a:pt x="473572" y="396364"/>
                </a:lnTo>
                <a:lnTo>
                  <a:pt x="525574" y="397814"/>
                </a:lnTo>
                <a:lnTo>
                  <a:pt x="577588" y="398587"/>
                </a:lnTo>
                <a:lnTo>
                  <a:pt x="629613" y="398668"/>
                </a:lnTo>
                <a:lnTo>
                  <a:pt x="681649" y="398046"/>
                </a:lnTo>
                <a:lnTo>
                  <a:pt x="733696" y="396708"/>
                </a:lnTo>
                <a:lnTo>
                  <a:pt x="785756" y="394642"/>
                </a:lnTo>
                <a:lnTo>
                  <a:pt x="837827" y="391834"/>
                </a:lnTo>
                <a:lnTo>
                  <a:pt x="889911" y="388273"/>
                </a:lnTo>
                <a:lnTo>
                  <a:pt x="989127" y="379575"/>
                </a:lnTo>
                <a:lnTo>
                  <a:pt x="1083192" y="369789"/>
                </a:lnTo>
                <a:lnTo>
                  <a:pt x="1130120" y="364093"/>
                </a:lnTo>
                <a:lnTo>
                  <a:pt x="1176966" y="357674"/>
                </a:lnTo>
                <a:lnTo>
                  <a:pt x="1223719" y="350393"/>
                </a:lnTo>
                <a:lnTo>
                  <a:pt x="1453476" y="307766"/>
                </a:lnTo>
                <a:lnTo>
                  <a:pt x="1582579" y="281825"/>
                </a:lnTo>
                <a:lnTo>
                  <a:pt x="1713584" y="253421"/>
                </a:lnTo>
                <a:lnTo>
                  <a:pt x="1775234" y="238934"/>
                </a:lnTo>
                <a:lnTo>
                  <a:pt x="1831879" y="224598"/>
                </a:lnTo>
                <a:lnTo>
                  <a:pt x="1881694" y="210667"/>
                </a:lnTo>
                <a:lnTo>
                  <a:pt x="1931489" y="193904"/>
                </a:lnTo>
                <a:lnTo>
                  <a:pt x="1981037" y="176555"/>
                </a:lnTo>
                <a:lnTo>
                  <a:pt x="2030363" y="158675"/>
                </a:lnTo>
                <a:lnTo>
                  <a:pt x="2085246" y="138110"/>
                </a:lnTo>
                <a:lnTo>
                  <a:pt x="861826" y="138110"/>
                </a:lnTo>
                <a:lnTo>
                  <a:pt x="811760" y="137774"/>
                </a:lnTo>
                <a:lnTo>
                  <a:pt x="761606" y="136509"/>
                </a:lnTo>
                <a:lnTo>
                  <a:pt x="711351" y="134213"/>
                </a:lnTo>
                <a:lnTo>
                  <a:pt x="610884" y="127608"/>
                </a:lnTo>
                <a:lnTo>
                  <a:pt x="510782" y="119158"/>
                </a:lnTo>
                <a:lnTo>
                  <a:pt x="411025" y="108835"/>
                </a:lnTo>
                <a:lnTo>
                  <a:pt x="311593" y="96615"/>
                </a:lnTo>
                <a:lnTo>
                  <a:pt x="212465" y="82471"/>
                </a:lnTo>
                <a:lnTo>
                  <a:pt x="163009" y="74669"/>
                </a:lnTo>
                <a:lnTo>
                  <a:pt x="113622" y="66376"/>
                </a:lnTo>
                <a:lnTo>
                  <a:pt x="64302" y="57590"/>
                </a:lnTo>
                <a:lnTo>
                  <a:pt x="15045" y="48305"/>
                </a:lnTo>
                <a:lnTo>
                  <a:pt x="0" y="45313"/>
                </a:lnTo>
                <a:close/>
              </a:path>
              <a:path w="2427605" h="398780">
                <a:moveTo>
                  <a:pt x="2427197" y="0"/>
                </a:moveTo>
                <a:lnTo>
                  <a:pt x="1921932" y="0"/>
                </a:lnTo>
                <a:lnTo>
                  <a:pt x="1873324" y="12867"/>
                </a:lnTo>
                <a:lnTo>
                  <a:pt x="1822977" y="25560"/>
                </a:lnTo>
                <a:lnTo>
                  <a:pt x="1772480" y="37639"/>
                </a:lnTo>
                <a:lnTo>
                  <a:pt x="1721829" y="49089"/>
                </a:lnTo>
                <a:lnTo>
                  <a:pt x="1671019" y="59893"/>
                </a:lnTo>
                <a:lnTo>
                  <a:pt x="1620047" y="70035"/>
                </a:lnTo>
                <a:lnTo>
                  <a:pt x="1568908" y="79497"/>
                </a:lnTo>
                <a:lnTo>
                  <a:pt x="1517599" y="88263"/>
                </a:lnTo>
                <a:lnTo>
                  <a:pt x="1466115" y="96317"/>
                </a:lnTo>
                <a:lnTo>
                  <a:pt x="1414453" y="103642"/>
                </a:lnTo>
                <a:lnTo>
                  <a:pt x="1362607" y="110222"/>
                </a:lnTo>
                <a:lnTo>
                  <a:pt x="1310575" y="116040"/>
                </a:lnTo>
                <a:lnTo>
                  <a:pt x="1111278" y="129399"/>
                </a:lnTo>
                <a:lnTo>
                  <a:pt x="1011620" y="134556"/>
                </a:lnTo>
                <a:lnTo>
                  <a:pt x="961742" y="136400"/>
                </a:lnTo>
                <a:lnTo>
                  <a:pt x="911815" y="137618"/>
                </a:lnTo>
                <a:lnTo>
                  <a:pt x="861826" y="138110"/>
                </a:lnTo>
                <a:lnTo>
                  <a:pt x="2085246" y="138110"/>
                </a:lnTo>
                <a:lnTo>
                  <a:pt x="2177231" y="102399"/>
                </a:lnTo>
                <a:lnTo>
                  <a:pt x="2427197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1"/>
            <a:ext cx="1129425" cy="141076"/>
          </a:xfrm>
          <a:custGeom>
            <a:avLst/>
            <a:gdLst/>
            <a:ahLst/>
            <a:cxnLst/>
            <a:rect l="l" t="t" r="r" b="b"/>
            <a:pathLst>
              <a:path w="1320800" h="155575">
                <a:moveTo>
                  <a:pt x="855978" y="0"/>
                </a:moveTo>
                <a:lnTo>
                  <a:pt x="0" y="0"/>
                </a:lnTo>
                <a:lnTo>
                  <a:pt x="0" y="62488"/>
                </a:lnTo>
                <a:lnTo>
                  <a:pt x="57847" y="74113"/>
                </a:lnTo>
                <a:lnTo>
                  <a:pt x="107847" y="83430"/>
                </a:lnTo>
                <a:lnTo>
                  <a:pt x="157946" y="92144"/>
                </a:lnTo>
                <a:lnTo>
                  <a:pt x="208142" y="100269"/>
                </a:lnTo>
                <a:lnTo>
                  <a:pt x="258431" y="107822"/>
                </a:lnTo>
                <a:lnTo>
                  <a:pt x="308812" y="114817"/>
                </a:lnTo>
                <a:lnTo>
                  <a:pt x="359281" y="121272"/>
                </a:lnTo>
                <a:lnTo>
                  <a:pt x="409836" y="127201"/>
                </a:lnTo>
                <a:lnTo>
                  <a:pt x="511193" y="137544"/>
                </a:lnTo>
                <a:lnTo>
                  <a:pt x="612862" y="145973"/>
                </a:lnTo>
                <a:lnTo>
                  <a:pt x="664154" y="149370"/>
                </a:lnTo>
                <a:lnTo>
                  <a:pt x="715434" y="151998"/>
                </a:lnTo>
                <a:lnTo>
                  <a:pt x="766704" y="153877"/>
                </a:lnTo>
                <a:lnTo>
                  <a:pt x="817962" y="155028"/>
                </a:lnTo>
                <a:lnTo>
                  <a:pt x="869210" y="155468"/>
                </a:lnTo>
                <a:lnTo>
                  <a:pt x="920446" y="155218"/>
                </a:lnTo>
                <a:lnTo>
                  <a:pt x="971673" y="154296"/>
                </a:lnTo>
                <a:lnTo>
                  <a:pt x="1022888" y="152722"/>
                </a:lnTo>
                <a:lnTo>
                  <a:pt x="1074094" y="150516"/>
                </a:lnTo>
                <a:lnTo>
                  <a:pt x="1125288" y="147696"/>
                </a:lnTo>
                <a:lnTo>
                  <a:pt x="1176473" y="144282"/>
                </a:lnTo>
                <a:lnTo>
                  <a:pt x="1227648" y="140294"/>
                </a:lnTo>
                <a:lnTo>
                  <a:pt x="1278812" y="135750"/>
                </a:lnTo>
                <a:lnTo>
                  <a:pt x="1289664" y="135005"/>
                </a:lnTo>
                <a:lnTo>
                  <a:pt x="1300451" y="134007"/>
                </a:lnTo>
                <a:lnTo>
                  <a:pt x="1310893" y="131557"/>
                </a:lnTo>
                <a:lnTo>
                  <a:pt x="1320709" y="126454"/>
                </a:lnTo>
                <a:lnTo>
                  <a:pt x="1311542" y="113961"/>
                </a:lnTo>
                <a:lnTo>
                  <a:pt x="1299392" y="106488"/>
                </a:lnTo>
                <a:lnTo>
                  <a:pt x="1285433" y="102145"/>
                </a:lnTo>
                <a:lnTo>
                  <a:pt x="1126108" y="67011"/>
                </a:lnTo>
                <a:lnTo>
                  <a:pt x="982074" y="32595"/>
                </a:lnTo>
                <a:lnTo>
                  <a:pt x="886489" y="8144"/>
                </a:lnTo>
                <a:lnTo>
                  <a:pt x="855978" y="0"/>
                </a:lnTo>
                <a:close/>
              </a:path>
            </a:pathLst>
          </a:custGeom>
          <a:solidFill>
            <a:srgbClr val="4E4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43176" y="12"/>
            <a:ext cx="2521659" cy="202112"/>
          </a:xfrm>
          <a:custGeom>
            <a:avLst/>
            <a:gdLst/>
            <a:ahLst/>
            <a:cxnLst/>
            <a:rect l="l" t="t" r="r" b="b"/>
            <a:pathLst>
              <a:path w="2948940" h="222885">
                <a:moveTo>
                  <a:pt x="2948576" y="0"/>
                </a:moveTo>
                <a:lnTo>
                  <a:pt x="0" y="0"/>
                </a:lnTo>
                <a:lnTo>
                  <a:pt x="46048" y="13830"/>
                </a:lnTo>
                <a:lnTo>
                  <a:pt x="144613" y="42114"/>
                </a:lnTo>
                <a:lnTo>
                  <a:pt x="243702" y="68649"/>
                </a:lnTo>
                <a:lnTo>
                  <a:pt x="293459" y="81210"/>
                </a:lnTo>
                <a:lnTo>
                  <a:pt x="343364" y="93273"/>
                </a:lnTo>
                <a:lnTo>
                  <a:pt x="393425" y="104817"/>
                </a:lnTo>
                <a:lnTo>
                  <a:pt x="443646" y="115823"/>
                </a:lnTo>
                <a:lnTo>
                  <a:pt x="486107" y="123798"/>
                </a:lnTo>
                <a:lnTo>
                  <a:pt x="536797" y="132158"/>
                </a:lnTo>
                <a:lnTo>
                  <a:pt x="593877" y="140742"/>
                </a:lnTo>
                <a:lnTo>
                  <a:pt x="655509" y="149390"/>
                </a:lnTo>
                <a:lnTo>
                  <a:pt x="849321" y="174108"/>
                </a:lnTo>
                <a:lnTo>
                  <a:pt x="1111577" y="203555"/>
                </a:lnTo>
                <a:lnTo>
                  <a:pt x="1163348" y="208099"/>
                </a:lnTo>
                <a:lnTo>
                  <a:pt x="1215120" y="212026"/>
                </a:lnTo>
                <a:lnTo>
                  <a:pt x="1266892" y="215339"/>
                </a:lnTo>
                <a:lnTo>
                  <a:pt x="1318663" y="218042"/>
                </a:lnTo>
                <a:lnTo>
                  <a:pt x="1370458" y="220138"/>
                </a:lnTo>
                <a:lnTo>
                  <a:pt x="1422204" y="221628"/>
                </a:lnTo>
                <a:lnTo>
                  <a:pt x="1473972" y="222519"/>
                </a:lnTo>
                <a:lnTo>
                  <a:pt x="1525738" y="222812"/>
                </a:lnTo>
                <a:lnTo>
                  <a:pt x="1577501" y="222510"/>
                </a:lnTo>
                <a:lnTo>
                  <a:pt x="1629261" y="221618"/>
                </a:lnTo>
                <a:lnTo>
                  <a:pt x="1681034" y="220137"/>
                </a:lnTo>
                <a:lnTo>
                  <a:pt x="1732768" y="218073"/>
                </a:lnTo>
                <a:lnTo>
                  <a:pt x="1784515" y="215428"/>
                </a:lnTo>
                <a:lnTo>
                  <a:pt x="1836256" y="212204"/>
                </a:lnTo>
                <a:lnTo>
                  <a:pt x="1887991" y="208406"/>
                </a:lnTo>
                <a:lnTo>
                  <a:pt x="1938304" y="204146"/>
                </a:lnTo>
                <a:lnTo>
                  <a:pt x="1988498" y="199325"/>
                </a:lnTo>
                <a:lnTo>
                  <a:pt x="2038573" y="193950"/>
                </a:lnTo>
                <a:lnTo>
                  <a:pt x="2088531" y="188025"/>
                </a:lnTo>
                <a:lnTo>
                  <a:pt x="2138372" y="181556"/>
                </a:lnTo>
                <a:lnTo>
                  <a:pt x="2188096" y="174550"/>
                </a:lnTo>
                <a:lnTo>
                  <a:pt x="2237706" y="167011"/>
                </a:lnTo>
                <a:lnTo>
                  <a:pt x="2287201" y="158945"/>
                </a:lnTo>
                <a:lnTo>
                  <a:pt x="2336582" y="150357"/>
                </a:lnTo>
                <a:lnTo>
                  <a:pt x="2385851" y="141254"/>
                </a:lnTo>
                <a:lnTo>
                  <a:pt x="2435008" y="131641"/>
                </a:lnTo>
                <a:lnTo>
                  <a:pt x="2484053" y="121522"/>
                </a:lnTo>
                <a:lnTo>
                  <a:pt x="2532988" y="110905"/>
                </a:lnTo>
                <a:lnTo>
                  <a:pt x="2581814" y="99794"/>
                </a:lnTo>
                <a:lnTo>
                  <a:pt x="2630531" y="88195"/>
                </a:lnTo>
                <a:lnTo>
                  <a:pt x="2679140" y="76114"/>
                </a:lnTo>
                <a:lnTo>
                  <a:pt x="2727642" y="63555"/>
                </a:lnTo>
                <a:lnTo>
                  <a:pt x="2776038" y="50526"/>
                </a:lnTo>
                <a:lnTo>
                  <a:pt x="2824329" y="37030"/>
                </a:lnTo>
                <a:lnTo>
                  <a:pt x="2872514" y="23075"/>
                </a:lnTo>
                <a:lnTo>
                  <a:pt x="2920596" y="8665"/>
                </a:lnTo>
                <a:lnTo>
                  <a:pt x="2948576" y="0"/>
                </a:lnTo>
                <a:close/>
              </a:path>
            </a:pathLst>
          </a:custGeom>
          <a:solidFill>
            <a:srgbClr val="FBA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73724" y="12"/>
            <a:ext cx="569600" cy="360462"/>
          </a:xfrm>
          <a:custGeom>
            <a:avLst/>
            <a:gdLst/>
            <a:ahLst/>
            <a:cxnLst/>
            <a:rect l="l" t="t" r="r" b="b"/>
            <a:pathLst>
              <a:path w="666115" h="397510">
                <a:moveTo>
                  <a:pt x="665508" y="0"/>
                </a:moveTo>
                <a:lnTo>
                  <a:pt x="0" y="0"/>
                </a:lnTo>
                <a:lnTo>
                  <a:pt x="38942" y="30368"/>
                </a:lnTo>
                <a:lnTo>
                  <a:pt x="83732" y="63001"/>
                </a:lnTo>
                <a:lnTo>
                  <a:pt x="131986" y="96265"/>
                </a:lnTo>
                <a:lnTo>
                  <a:pt x="182958" y="129808"/>
                </a:lnTo>
                <a:lnTo>
                  <a:pt x="235903" y="163277"/>
                </a:lnTo>
                <a:lnTo>
                  <a:pt x="290078" y="196320"/>
                </a:lnTo>
                <a:lnTo>
                  <a:pt x="344737" y="228584"/>
                </a:lnTo>
                <a:lnTo>
                  <a:pt x="399136" y="259717"/>
                </a:lnTo>
                <a:lnTo>
                  <a:pt x="452530" y="289365"/>
                </a:lnTo>
                <a:lnTo>
                  <a:pt x="504175" y="317176"/>
                </a:lnTo>
                <a:lnTo>
                  <a:pt x="553326" y="342797"/>
                </a:lnTo>
                <a:lnTo>
                  <a:pt x="599238" y="365876"/>
                </a:lnTo>
                <a:lnTo>
                  <a:pt x="641168" y="386060"/>
                </a:lnTo>
                <a:lnTo>
                  <a:pt x="665508" y="397141"/>
                </a:lnTo>
                <a:lnTo>
                  <a:pt x="665508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67552" y="12"/>
            <a:ext cx="614668" cy="218811"/>
          </a:xfrm>
          <a:custGeom>
            <a:avLst/>
            <a:gdLst/>
            <a:ahLst/>
            <a:cxnLst/>
            <a:rect l="l" t="t" r="r" b="b"/>
            <a:pathLst>
              <a:path w="718820" h="241300">
                <a:moveTo>
                  <a:pt x="392537" y="0"/>
                </a:moveTo>
                <a:lnTo>
                  <a:pt x="0" y="0"/>
                </a:lnTo>
                <a:lnTo>
                  <a:pt x="28902" y="13525"/>
                </a:lnTo>
                <a:lnTo>
                  <a:pt x="73967" y="33526"/>
                </a:lnTo>
                <a:lnTo>
                  <a:pt x="119420" y="52691"/>
                </a:lnTo>
                <a:lnTo>
                  <a:pt x="165236" y="71075"/>
                </a:lnTo>
                <a:lnTo>
                  <a:pt x="211388" y="88733"/>
                </a:lnTo>
                <a:lnTo>
                  <a:pt x="257849" y="105722"/>
                </a:lnTo>
                <a:lnTo>
                  <a:pt x="304592" y="122097"/>
                </a:lnTo>
                <a:lnTo>
                  <a:pt x="351592" y="137914"/>
                </a:lnTo>
                <a:lnTo>
                  <a:pt x="398822" y="153229"/>
                </a:lnTo>
                <a:lnTo>
                  <a:pt x="535915" y="195959"/>
                </a:lnTo>
                <a:lnTo>
                  <a:pt x="580940" y="209281"/>
                </a:lnTo>
                <a:lnTo>
                  <a:pt x="626280" y="221523"/>
                </a:lnTo>
                <a:lnTo>
                  <a:pt x="672072" y="232179"/>
                </a:lnTo>
                <a:lnTo>
                  <a:pt x="718454" y="240741"/>
                </a:lnTo>
                <a:lnTo>
                  <a:pt x="708294" y="226340"/>
                </a:lnTo>
                <a:lnTo>
                  <a:pt x="694813" y="215795"/>
                </a:lnTo>
                <a:lnTo>
                  <a:pt x="679771" y="207140"/>
                </a:lnTo>
                <a:lnTo>
                  <a:pt x="664924" y="198412"/>
                </a:lnTo>
                <a:lnTo>
                  <a:pt x="620822" y="168749"/>
                </a:lnTo>
                <a:lnTo>
                  <a:pt x="577123" y="138607"/>
                </a:lnTo>
                <a:lnTo>
                  <a:pt x="533876" y="107928"/>
                </a:lnTo>
                <a:lnTo>
                  <a:pt x="491129" y="76653"/>
                </a:lnTo>
                <a:lnTo>
                  <a:pt x="448932" y="44721"/>
                </a:lnTo>
                <a:lnTo>
                  <a:pt x="407333" y="12074"/>
                </a:lnTo>
                <a:lnTo>
                  <a:pt x="392537" y="0"/>
                </a:lnTo>
                <a:close/>
              </a:path>
            </a:pathLst>
          </a:custGeom>
          <a:solidFill>
            <a:srgbClr val="69C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9" y="12"/>
            <a:ext cx="1009967" cy="115164"/>
          </a:xfrm>
          <a:custGeom>
            <a:avLst/>
            <a:gdLst/>
            <a:ahLst/>
            <a:cxnLst/>
            <a:rect l="l" t="t" r="r" b="b"/>
            <a:pathLst>
              <a:path w="1181100" h="127000">
                <a:moveTo>
                  <a:pt x="1180484" y="0"/>
                </a:moveTo>
                <a:lnTo>
                  <a:pt x="0" y="0"/>
                </a:lnTo>
                <a:lnTo>
                  <a:pt x="41546" y="11250"/>
                </a:lnTo>
                <a:lnTo>
                  <a:pt x="139999" y="36788"/>
                </a:lnTo>
                <a:lnTo>
                  <a:pt x="288281" y="73164"/>
                </a:lnTo>
                <a:lnTo>
                  <a:pt x="521593" y="126453"/>
                </a:lnTo>
                <a:lnTo>
                  <a:pt x="572290" y="122412"/>
                </a:lnTo>
                <a:lnTo>
                  <a:pt x="622757" y="117223"/>
                </a:lnTo>
                <a:lnTo>
                  <a:pt x="673007" y="110953"/>
                </a:lnTo>
                <a:lnTo>
                  <a:pt x="723051" y="103672"/>
                </a:lnTo>
                <a:lnTo>
                  <a:pt x="772903" y="95448"/>
                </a:lnTo>
                <a:lnTo>
                  <a:pt x="822576" y="86349"/>
                </a:lnTo>
                <a:lnTo>
                  <a:pt x="872083" y="76445"/>
                </a:lnTo>
                <a:lnTo>
                  <a:pt x="921435" y="65805"/>
                </a:lnTo>
                <a:lnTo>
                  <a:pt x="970646" y="54496"/>
                </a:lnTo>
                <a:lnTo>
                  <a:pt x="1019729" y="42587"/>
                </a:lnTo>
                <a:lnTo>
                  <a:pt x="1117560" y="17245"/>
                </a:lnTo>
                <a:lnTo>
                  <a:pt x="1180484" y="0"/>
                </a:lnTo>
                <a:close/>
              </a:path>
            </a:pathLst>
          </a:custGeom>
          <a:solidFill>
            <a:srgbClr val="6AC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Título 15"/>
          <p:cNvSpPr txBox="1">
            <a:spLocks/>
          </p:cNvSpPr>
          <p:nvPr/>
        </p:nvSpPr>
        <p:spPr>
          <a:xfrm>
            <a:off x="292983" y="2666451"/>
            <a:ext cx="8731325" cy="558184"/>
          </a:xfrm>
          <a:prstGeom prst="rect">
            <a:avLst/>
          </a:prstGeom>
        </p:spPr>
        <p:txBody>
          <a:bodyPr lIns="80147" tIns="40074" rIns="80147" bIns="40074"/>
          <a:lstStyle/>
          <a:p>
            <a:pPr algn="ctr" defTabSz="801472">
              <a:defRPr/>
            </a:pPr>
            <a:endParaRPr lang="pt-BR" sz="3500" b="1" kern="0" dirty="0">
              <a:solidFill>
                <a:sysClr val="windowText" lastClr="000000"/>
              </a:solidFill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292983" y="914459"/>
            <a:ext cx="8319319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Delegadas(os) da Conferência Municipal de Saúde</a:t>
            </a:r>
            <a:r>
              <a:rPr lang="pt-P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pt-PT" sz="2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/>
            <a:endParaRPr lang="pt-PT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/>
            <a:endParaRPr lang="pt-PT" sz="2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/>
            <a:r>
              <a:rPr lang="pt-PT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Deve </a:t>
            </a:r>
            <a:r>
              <a:rPr lang="pt-P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estar previsto no Regulamento que todos os moradores do município tem o direito a participar como delegado. Cabendo ao Regimento da Conferência estabelecer quais os procedimentos que cada cidadão deve fazer para garantir a sua participação como delegado, bem como os requisitos para a correta inserção do delegado em seu respectivo segmento.</a:t>
            </a:r>
            <a:endParaRPr lang="pt-BR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5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25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09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2"/>
          <p:cNvSpPr/>
          <p:nvPr/>
        </p:nvSpPr>
        <p:spPr>
          <a:xfrm>
            <a:off x="4337883" y="6648006"/>
            <a:ext cx="1557304" cy="207295"/>
          </a:xfrm>
          <a:custGeom>
            <a:avLst/>
            <a:gdLst/>
            <a:ahLst/>
            <a:cxnLst/>
            <a:rect l="l" t="t" r="r" b="b"/>
            <a:pathLst>
              <a:path w="1821179" h="228600">
                <a:moveTo>
                  <a:pt x="1815490" y="0"/>
                </a:moveTo>
                <a:lnTo>
                  <a:pt x="2438" y="0"/>
                </a:lnTo>
                <a:lnTo>
                  <a:pt x="546" y="2019"/>
                </a:lnTo>
                <a:lnTo>
                  <a:pt x="1320" y="4343"/>
                </a:lnTo>
                <a:lnTo>
                  <a:pt x="3553" y="13376"/>
                </a:lnTo>
                <a:lnTo>
                  <a:pt x="12141" y="53532"/>
                </a:lnTo>
                <a:lnTo>
                  <a:pt x="17476" y="93023"/>
                </a:lnTo>
                <a:lnTo>
                  <a:pt x="18618" y="116992"/>
                </a:lnTo>
                <a:lnTo>
                  <a:pt x="19558" y="120916"/>
                </a:lnTo>
                <a:lnTo>
                  <a:pt x="19621" y="126568"/>
                </a:lnTo>
                <a:lnTo>
                  <a:pt x="20294" y="128104"/>
                </a:lnTo>
                <a:lnTo>
                  <a:pt x="24409" y="130530"/>
                </a:lnTo>
                <a:lnTo>
                  <a:pt x="24574" y="132842"/>
                </a:lnTo>
                <a:lnTo>
                  <a:pt x="20370" y="148915"/>
                </a:lnTo>
                <a:lnTo>
                  <a:pt x="16992" y="162221"/>
                </a:lnTo>
                <a:lnTo>
                  <a:pt x="13643" y="175535"/>
                </a:lnTo>
                <a:lnTo>
                  <a:pt x="10261" y="188836"/>
                </a:lnTo>
                <a:lnTo>
                  <a:pt x="6000" y="205366"/>
                </a:lnTo>
                <a:lnTo>
                  <a:pt x="3917" y="213644"/>
                </a:lnTo>
                <a:lnTo>
                  <a:pt x="1435" y="224078"/>
                </a:lnTo>
                <a:lnTo>
                  <a:pt x="0" y="226885"/>
                </a:lnTo>
                <a:lnTo>
                  <a:pt x="3543" y="228079"/>
                </a:lnTo>
                <a:lnTo>
                  <a:pt x="1760080" y="228079"/>
                </a:lnTo>
                <a:lnTo>
                  <a:pt x="1777803" y="172370"/>
                </a:lnTo>
                <a:lnTo>
                  <a:pt x="1797453" y="98580"/>
                </a:lnTo>
                <a:lnTo>
                  <a:pt x="1817827" y="21856"/>
                </a:lnTo>
                <a:lnTo>
                  <a:pt x="1820354" y="15506"/>
                </a:lnTo>
                <a:lnTo>
                  <a:pt x="1820633" y="8648"/>
                </a:lnTo>
                <a:lnTo>
                  <a:pt x="1818970" y="5715"/>
                </a:lnTo>
                <a:lnTo>
                  <a:pt x="1819529" y="1435"/>
                </a:lnTo>
                <a:lnTo>
                  <a:pt x="1815490" y="0"/>
                </a:lnTo>
                <a:close/>
              </a:path>
            </a:pathLst>
          </a:custGeom>
          <a:solidFill>
            <a:srgbClr val="FAA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3"/>
          <p:cNvSpPr/>
          <p:nvPr/>
        </p:nvSpPr>
        <p:spPr>
          <a:xfrm>
            <a:off x="2948827" y="6648006"/>
            <a:ext cx="1413410" cy="207871"/>
          </a:xfrm>
          <a:custGeom>
            <a:avLst/>
            <a:gdLst/>
            <a:ahLst/>
            <a:cxnLst/>
            <a:rect l="l" t="t" r="r" b="b"/>
            <a:pathLst>
              <a:path w="1652904" h="229234">
                <a:moveTo>
                  <a:pt x="1626141" y="228041"/>
                </a:moveTo>
                <a:lnTo>
                  <a:pt x="1622925" y="228041"/>
                </a:lnTo>
                <a:lnTo>
                  <a:pt x="1625096" y="228790"/>
                </a:lnTo>
                <a:lnTo>
                  <a:pt x="1626141" y="228041"/>
                </a:lnTo>
                <a:close/>
              </a:path>
              <a:path w="1652904" h="229234">
                <a:moveTo>
                  <a:pt x="8082" y="224485"/>
                </a:moveTo>
                <a:lnTo>
                  <a:pt x="1262" y="224840"/>
                </a:lnTo>
                <a:lnTo>
                  <a:pt x="81" y="226618"/>
                </a:lnTo>
                <a:lnTo>
                  <a:pt x="0" y="227406"/>
                </a:lnTo>
                <a:lnTo>
                  <a:pt x="182" y="227761"/>
                </a:lnTo>
                <a:lnTo>
                  <a:pt x="830" y="228015"/>
                </a:lnTo>
                <a:lnTo>
                  <a:pt x="2621" y="228155"/>
                </a:lnTo>
                <a:lnTo>
                  <a:pt x="1626141" y="228041"/>
                </a:lnTo>
                <a:lnTo>
                  <a:pt x="1627027" y="227406"/>
                </a:lnTo>
                <a:lnTo>
                  <a:pt x="1627765" y="224510"/>
                </a:lnTo>
                <a:lnTo>
                  <a:pt x="731524" y="224510"/>
                </a:lnTo>
                <a:lnTo>
                  <a:pt x="8082" y="224485"/>
                </a:lnTo>
                <a:close/>
              </a:path>
              <a:path w="1652904" h="229234">
                <a:moveTo>
                  <a:pt x="1626862" y="0"/>
                </a:moveTo>
                <a:lnTo>
                  <a:pt x="793208" y="0"/>
                </a:lnTo>
                <a:lnTo>
                  <a:pt x="790910" y="1778"/>
                </a:lnTo>
                <a:lnTo>
                  <a:pt x="789944" y="4279"/>
                </a:lnTo>
                <a:lnTo>
                  <a:pt x="786652" y="16979"/>
                </a:lnTo>
                <a:lnTo>
                  <a:pt x="781427" y="36857"/>
                </a:lnTo>
                <a:lnTo>
                  <a:pt x="767701" y="88267"/>
                </a:lnTo>
                <a:lnTo>
                  <a:pt x="731524" y="224510"/>
                </a:lnTo>
                <a:lnTo>
                  <a:pt x="1627765" y="224510"/>
                </a:lnTo>
                <a:lnTo>
                  <a:pt x="1646750" y="150101"/>
                </a:lnTo>
                <a:lnTo>
                  <a:pt x="1648172" y="144602"/>
                </a:lnTo>
                <a:lnTo>
                  <a:pt x="1649696" y="139115"/>
                </a:lnTo>
                <a:lnTo>
                  <a:pt x="1651335" y="131648"/>
                </a:lnTo>
                <a:lnTo>
                  <a:pt x="1652427" y="128409"/>
                </a:lnTo>
                <a:lnTo>
                  <a:pt x="1645150" y="127622"/>
                </a:lnTo>
                <a:lnTo>
                  <a:pt x="1645785" y="124815"/>
                </a:lnTo>
                <a:lnTo>
                  <a:pt x="1645670" y="121932"/>
                </a:lnTo>
                <a:lnTo>
                  <a:pt x="1641746" y="72707"/>
                </a:lnTo>
                <a:lnTo>
                  <a:pt x="1631336" y="18016"/>
                </a:lnTo>
                <a:lnTo>
                  <a:pt x="1626862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/>
          <p:cNvSpPr/>
          <p:nvPr/>
        </p:nvSpPr>
        <p:spPr>
          <a:xfrm>
            <a:off x="2947365" y="6648006"/>
            <a:ext cx="679827" cy="206142"/>
          </a:xfrm>
          <a:custGeom>
            <a:avLst/>
            <a:gdLst/>
            <a:ahLst/>
            <a:cxnLst/>
            <a:rect l="l" t="t" r="r" b="b"/>
            <a:pathLst>
              <a:path w="795020" h="227329">
                <a:moveTo>
                  <a:pt x="794918" y="0"/>
                </a:moveTo>
                <a:lnTo>
                  <a:pt x="52679" y="0"/>
                </a:lnTo>
                <a:lnTo>
                  <a:pt x="50266" y="1092"/>
                </a:lnTo>
                <a:lnTo>
                  <a:pt x="36360" y="44843"/>
                </a:lnTo>
                <a:lnTo>
                  <a:pt x="22491" y="98893"/>
                </a:lnTo>
                <a:lnTo>
                  <a:pt x="11252" y="153581"/>
                </a:lnTo>
                <a:lnTo>
                  <a:pt x="2952" y="204451"/>
                </a:lnTo>
                <a:lnTo>
                  <a:pt x="0" y="225475"/>
                </a:lnTo>
                <a:lnTo>
                  <a:pt x="2120" y="226695"/>
                </a:lnTo>
                <a:lnTo>
                  <a:pt x="730630" y="226733"/>
                </a:lnTo>
                <a:lnTo>
                  <a:pt x="733717" y="227126"/>
                </a:lnTo>
                <a:lnTo>
                  <a:pt x="735202" y="225717"/>
                </a:lnTo>
                <a:lnTo>
                  <a:pt x="740792" y="204437"/>
                </a:lnTo>
                <a:lnTo>
                  <a:pt x="745605" y="186256"/>
                </a:lnTo>
                <a:lnTo>
                  <a:pt x="782599" y="47332"/>
                </a:lnTo>
                <a:lnTo>
                  <a:pt x="785710" y="35506"/>
                </a:lnTo>
                <a:lnTo>
                  <a:pt x="794918" y="0"/>
                </a:lnTo>
                <a:close/>
              </a:path>
            </a:pathLst>
          </a:custGeom>
          <a:solidFill>
            <a:srgbClr val="B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/>
          <p:nvPr/>
        </p:nvSpPr>
        <p:spPr>
          <a:xfrm>
            <a:off x="161408" y="6648006"/>
            <a:ext cx="582088" cy="207295"/>
          </a:xfrm>
          <a:custGeom>
            <a:avLst/>
            <a:gdLst/>
            <a:ahLst/>
            <a:cxnLst/>
            <a:rect l="l" t="t" r="r" b="b"/>
            <a:pathLst>
              <a:path w="680719" h="228600">
                <a:moveTo>
                  <a:pt x="677292" y="227584"/>
                </a:moveTo>
                <a:lnTo>
                  <a:pt x="674065" y="227584"/>
                </a:lnTo>
                <a:lnTo>
                  <a:pt x="676414" y="228295"/>
                </a:lnTo>
                <a:lnTo>
                  <a:pt x="677292" y="227584"/>
                </a:lnTo>
                <a:close/>
              </a:path>
              <a:path w="680719" h="228600">
                <a:moveTo>
                  <a:pt x="677570" y="0"/>
                </a:moveTo>
                <a:lnTo>
                  <a:pt x="1409" y="0"/>
                </a:lnTo>
                <a:lnTo>
                  <a:pt x="0" y="2032"/>
                </a:lnTo>
                <a:lnTo>
                  <a:pt x="698" y="4089"/>
                </a:lnTo>
                <a:lnTo>
                  <a:pt x="3378" y="13754"/>
                </a:lnTo>
                <a:lnTo>
                  <a:pt x="5816" y="21209"/>
                </a:lnTo>
                <a:lnTo>
                  <a:pt x="22559" y="76654"/>
                </a:lnTo>
                <a:lnTo>
                  <a:pt x="67830" y="227622"/>
                </a:lnTo>
                <a:lnTo>
                  <a:pt x="677292" y="227584"/>
                </a:lnTo>
                <a:lnTo>
                  <a:pt x="678421" y="226669"/>
                </a:lnTo>
                <a:lnTo>
                  <a:pt x="680351" y="223570"/>
                </a:lnTo>
                <a:lnTo>
                  <a:pt x="679640" y="220078"/>
                </a:lnTo>
                <a:lnTo>
                  <a:pt x="679541" y="4089"/>
                </a:lnTo>
                <a:lnTo>
                  <a:pt x="679475" y="2692"/>
                </a:lnTo>
                <a:lnTo>
                  <a:pt x="678992" y="1143"/>
                </a:lnTo>
                <a:lnTo>
                  <a:pt x="677570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7"/>
          <p:cNvSpPr/>
          <p:nvPr/>
        </p:nvSpPr>
        <p:spPr>
          <a:xfrm>
            <a:off x="1760947" y="6648008"/>
            <a:ext cx="595120" cy="206719"/>
          </a:xfrm>
          <a:custGeom>
            <a:avLst/>
            <a:gdLst/>
            <a:ahLst/>
            <a:cxnLst/>
            <a:rect l="l" t="t" r="r" b="b"/>
            <a:pathLst>
              <a:path w="695960" h="227965">
                <a:moveTo>
                  <a:pt x="623658" y="0"/>
                </a:moveTo>
                <a:lnTo>
                  <a:pt x="0" y="0"/>
                </a:lnTo>
                <a:lnTo>
                  <a:pt x="266" y="711"/>
                </a:lnTo>
                <a:lnTo>
                  <a:pt x="584" y="1422"/>
                </a:lnTo>
                <a:lnTo>
                  <a:pt x="44503" y="167156"/>
                </a:lnTo>
                <a:lnTo>
                  <a:pt x="60172" y="226644"/>
                </a:lnTo>
                <a:lnTo>
                  <a:pt x="62039" y="227672"/>
                </a:lnTo>
                <a:lnTo>
                  <a:pt x="690168" y="227558"/>
                </a:lnTo>
                <a:lnTo>
                  <a:pt x="693775" y="227431"/>
                </a:lnTo>
                <a:lnTo>
                  <a:pt x="695629" y="225361"/>
                </a:lnTo>
                <a:lnTo>
                  <a:pt x="694829" y="223100"/>
                </a:lnTo>
                <a:lnTo>
                  <a:pt x="682797" y="184113"/>
                </a:lnTo>
                <a:lnTo>
                  <a:pt x="638116" y="39881"/>
                </a:lnTo>
                <a:lnTo>
                  <a:pt x="632819" y="22936"/>
                </a:lnTo>
                <a:lnTo>
                  <a:pt x="626694" y="3682"/>
                </a:lnTo>
                <a:lnTo>
                  <a:pt x="626033" y="1269"/>
                </a:lnTo>
                <a:lnTo>
                  <a:pt x="62365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8"/>
          <p:cNvSpPr/>
          <p:nvPr/>
        </p:nvSpPr>
        <p:spPr>
          <a:xfrm>
            <a:off x="8613485" y="6648006"/>
            <a:ext cx="528875" cy="206719"/>
          </a:xfrm>
          <a:custGeom>
            <a:avLst/>
            <a:gdLst/>
            <a:ahLst/>
            <a:cxnLst/>
            <a:rect l="l" t="t" r="r" b="b"/>
            <a:pathLst>
              <a:path w="618490" h="227965">
                <a:moveTo>
                  <a:pt x="618020" y="0"/>
                </a:moveTo>
                <a:lnTo>
                  <a:pt x="2501" y="0"/>
                </a:lnTo>
                <a:lnTo>
                  <a:pt x="0" y="2044"/>
                </a:lnTo>
                <a:lnTo>
                  <a:pt x="444" y="4991"/>
                </a:lnTo>
                <a:lnTo>
                  <a:pt x="495" y="222300"/>
                </a:lnTo>
                <a:lnTo>
                  <a:pt x="617004" y="227660"/>
                </a:lnTo>
                <a:lnTo>
                  <a:pt x="618134" y="226695"/>
                </a:lnTo>
                <a:lnTo>
                  <a:pt x="618020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9"/>
          <p:cNvSpPr/>
          <p:nvPr/>
        </p:nvSpPr>
        <p:spPr>
          <a:xfrm>
            <a:off x="2444076" y="6648008"/>
            <a:ext cx="493038" cy="206719"/>
          </a:xfrm>
          <a:custGeom>
            <a:avLst/>
            <a:gdLst/>
            <a:ahLst/>
            <a:cxnLst/>
            <a:rect l="l" t="t" r="r" b="b"/>
            <a:pathLst>
              <a:path w="576579" h="227965">
                <a:moveTo>
                  <a:pt x="502767" y="0"/>
                </a:moveTo>
                <a:lnTo>
                  <a:pt x="2209" y="0"/>
                </a:lnTo>
                <a:lnTo>
                  <a:pt x="0" y="2158"/>
                </a:lnTo>
                <a:lnTo>
                  <a:pt x="1041" y="4559"/>
                </a:lnTo>
                <a:lnTo>
                  <a:pt x="1790" y="6883"/>
                </a:lnTo>
                <a:lnTo>
                  <a:pt x="6808" y="22821"/>
                </a:lnTo>
                <a:lnTo>
                  <a:pt x="16653" y="54760"/>
                </a:lnTo>
                <a:lnTo>
                  <a:pt x="21628" y="70713"/>
                </a:lnTo>
                <a:lnTo>
                  <a:pt x="25051" y="81603"/>
                </a:lnTo>
                <a:lnTo>
                  <a:pt x="28447" y="92497"/>
                </a:lnTo>
                <a:lnTo>
                  <a:pt x="60126" y="194904"/>
                </a:lnTo>
                <a:lnTo>
                  <a:pt x="69176" y="223989"/>
                </a:lnTo>
                <a:lnTo>
                  <a:pt x="70002" y="226123"/>
                </a:lnTo>
                <a:lnTo>
                  <a:pt x="72097" y="227431"/>
                </a:lnTo>
                <a:lnTo>
                  <a:pt x="570814" y="227571"/>
                </a:lnTo>
                <a:lnTo>
                  <a:pt x="574138" y="227431"/>
                </a:lnTo>
                <a:lnTo>
                  <a:pt x="575983" y="225056"/>
                </a:lnTo>
                <a:lnTo>
                  <a:pt x="574624" y="222669"/>
                </a:lnTo>
                <a:lnTo>
                  <a:pt x="570445" y="209459"/>
                </a:lnTo>
                <a:lnTo>
                  <a:pt x="563586" y="187506"/>
                </a:lnTo>
                <a:lnTo>
                  <a:pt x="553520" y="155458"/>
                </a:lnTo>
                <a:lnTo>
                  <a:pt x="546939" y="134377"/>
                </a:lnTo>
                <a:lnTo>
                  <a:pt x="540332" y="113302"/>
                </a:lnTo>
                <a:lnTo>
                  <a:pt x="533641" y="92252"/>
                </a:lnTo>
                <a:lnTo>
                  <a:pt x="533184" y="90398"/>
                </a:lnTo>
                <a:lnTo>
                  <a:pt x="531545" y="89090"/>
                </a:lnTo>
                <a:lnTo>
                  <a:pt x="531329" y="87121"/>
                </a:lnTo>
                <a:lnTo>
                  <a:pt x="529501" y="80771"/>
                </a:lnTo>
                <a:lnTo>
                  <a:pt x="528193" y="74294"/>
                </a:lnTo>
                <a:lnTo>
                  <a:pt x="521395" y="52934"/>
                </a:lnTo>
                <a:lnTo>
                  <a:pt x="516653" y="37871"/>
                </a:lnTo>
                <a:lnTo>
                  <a:pt x="506348" y="4851"/>
                </a:lnTo>
                <a:lnTo>
                  <a:pt x="505701" y="1689"/>
                </a:lnTo>
                <a:lnTo>
                  <a:pt x="502767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0"/>
          <p:cNvSpPr/>
          <p:nvPr/>
        </p:nvSpPr>
        <p:spPr>
          <a:xfrm>
            <a:off x="8028649" y="6648006"/>
            <a:ext cx="490323" cy="206719"/>
          </a:xfrm>
          <a:custGeom>
            <a:avLst/>
            <a:gdLst/>
            <a:ahLst/>
            <a:cxnLst/>
            <a:rect l="l" t="t" r="r" b="b"/>
            <a:pathLst>
              <a:path w="573404" h="227965">
                <a:moveTo>
                  <a:pt x="570920" y="227139"/>
                </a:moveTo>
                <a:lnTo>
                  <a:pt x="568502" y="227139"/>
                </a:lnTo>
                <a:lnTo>
                  <a:pt x="570191" y="227533"/>
                </a:lnTo>
                <a:lnTo>
                  <a:pt x="570920" y="227139"/>
                </a:lnTo>
                <a:close/>
              </a:path>
              <a:path w="573404" h="227965">
                <a:moveTo>
                  <a:pt x="500875" y="0"/>
                </a:moveTo>
                <a:lnTo>
                  <a:pt x="2133" y="0"/>
                </a:lnTo>
                <a:lnTo>
                  <a:pt x="0" y="2590"/>
                </a:lnTo>
                <a:lnTo>
                  <a:pt x="1168" y="5295"/>
                </a:lnTo>
                <a:lnTo>
                  <a:pt x="4462" y="15568"/>
                </a:lnTo>
                <a:lnTo>
                  <a:pt x="9287" y="30982"/>
                </a:lnTo>
                <a:lnTo>
                  <a:pt x="16889" y="54959"/>
                </a:lnTo>
                <a:lnTo>
                  <a:pt x="22020" y="71245"/>
                </a:lnTo>
                <a:lnTo>
                  <a:pt x="59893" y="191994"/>
                </a:lnTo>
                <a:lnTo>
                  <a:pt x="70916" y="226872"/>
                </a:lnTo>
                <a:lnTo>
                  <a:pt x="71488" y="227164"/>
                </a:lnTo>
                <a:lnTo>
                  <a:pt x="570920" y="227139"/>
                </a:lnTo>
                <a:lnTo>
                  <a:pt x="571766" y="226682"/>
                </a:lnTo>
                <a:lnTo>
                  <a:pt x="573316" y="225183"/>
                </a:lnTo>
                <a:lnTo>
                  <a:pt x="573214" y="223405"/>
                </a:lnTo>
                <a:lnTo>
                  <a:pt x="572033" y="219176"/>
                </a:lnTo>
                <a:lnTo>
                  <a:pt x="571525" y="216750"/>
                </a:lnTo>
                <a:lnTo>
                  <a:pt x="570763" y="214426"/>
                </a:lnTo>
                <a:lnTo>
                  <a:pt x="563733" y="192486"/>
                </a:lnTo>
                <a:lnTo>
                  <a:pt x="556847" y="170502"/>
                </a:lnTo>
                <a:lnTo>
                  <a:pt x="550003" y="148506"/>
                </a:lnTo>
                <a:lnTo>
                  <a:pt x="543102" y="126530"/>
                </a:lnTo>
                <a:lnTo>
                  <a:pt x="538429" y="111815"/>
                </a:lnTo>
                <a:lnTo>
                  <a:pt x="533793" y="97091"/>
                </a:lnTo>
                <a:lnTo>
                  <a:pt x="526662" y="74095"/>
                </a:lnTo>
                <a:lnTo>
                  <a:pt x="519491" y="51115"/>
                </a:lnTo>
                <a:lnTo>
                  <a:pt x="512271" y="28152"/>
                </a:lnTo>
                <a:lnTo>
                  <a:pt x="504990" y="5207"/>
                </a:lnTo>
                <a:lnTo>
                  <a:pt x="504240" y="2895"/>
                </a:lnTo>
                <a:lnTo>
                  <a:pt x="503034" y="1079"/>
                </a:lnTo>
                <a:lnTo>
                  <a:pt x="500875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1"/>
          <p:cNvSpPr/>
          <p:nvPr/>
        </p:nvSpPr>
        <p:spPr>
          <a:xfrm>
            <a:off x="7463035" y="6648006"/>
            <a:ext cx="478920" cy="206142"/>
          </a:xfrm>
          <a:custGeom>
            <a:avLst/>
            <a:gdLst/>
            <a:ahLst/>
            <a:cxnLst/>
            <a:rect l="l" t="t" r="r" b="b"/>
            <a:pathLst>
              <a:path w="560070" h="227329">
                <a:moveTo>
                  <a:pt x="486168" y="0"/>
                </a:moveTo>
                <a:lnTo>
                  <a:pt x="62560" y="0"/>
                </a:lnTo>
                <a:lnTo>
                  <a:pt x="59461" y="1320"/>
                </a:lnTo>
                <a:lnTo>
                  <a:pt x="58889" y="4368"/>
                </a:lnTo>
                <a:lnTo>
                  <a:pt x="54412" y="21071"/>
                </a:lnTo>
                <a:lnTo>
                  <a:pt x="43345" y="62915"/>
                </a:lnTo>
                <a:lnTo>
                  <a:pt x="5058" y="206824"/>
                </a:lnTo>
                <a:lnTo>
                  <a:pt x="0" y="226212"/>
                </a:lnTo>
                <a:lnTo>
                  <a:pt x="812" y="227164"/>
                </a:lnTo>
                <a:lnTo>
                  <a:pt x="556044" y="227139"/>
                </a:lnTo>
                <a:lnTo>
                  <a:pt x="559803" y="225094"/>
                </a:lnTo>
                <a:lnTo>
                  <a:pt x="557872" y="222072"/>
                </a:lnTo>
                <a:lnTo>
                  <a:pt x="548410" y="192033"/>
                </a:lnTo>
                <a:lnTo>
                  <a:pt x="531165" y="137011"/>
                </a:lnTo>
                <a:lnTo>
                  <a:pt x="514463" y="83994"/>
                </a:lnTo>
                <a:lnTo>
                  <a:pt x="498445" y="32934"/>
                </a:lnTo>
                <a:lnTo>
                  <a:pt x="489437" y="4368"/>
                </a:lnTo>
                <a:lnTo>
                  <a:pt x="488746" y="1790"/>
                </a:lnTo>
                <a:lnTo>
                  <a:pt x="48616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"/>
          <p:cNvSpPr/>
          <p:nvPr/>
        </p:nvSpPr>
        <p:spPr>
          <a:xfrm>
            <a:off x="5843809" y="6648007"/>
            <a:ext cx="687972" cy="206719"/>
          </a:xfrm>
          <a:custGeom>
            <a:avLst/>
            <a:gdLst/>
            <a:ahLst/>
            <a:cxnLst/>
            <a:rect l="l" t="t" r="r" b="b"/>
            <a:pathLst>
              <a:path w="804545" h="227965">
                <a:moveTo>
                  <a:pt x="490689" y="0"/>
                </a:moveTo>
                <a:lnTo>
                  <a:pt x="60731" y="0"/>
                </a:lnTo>
                <a:lnTo>
                  <a:pt x="56807" y="1854"/>
                </a:lnTo>
                <a:lnTo>
                  <a:pt x="57962" y="5435"/>
                </a:lnTo>
                <a:lnTo>
                  <a:pt x="57937" y="8623"/>
                </a:lnTo>
                <a:lnTo>
                  <a:pt x="14180" y="173581"/>
                </a:lnTo>
                <a:lnTo>
                  <a:pt x="0" y="227393"/>
                </a:lnTo>
                <a:lnTo>
                  <a:pt x="1663" y="227457"/>
                </a:lnTo>
                <a:lnTo>
                  <a:pt x="800328" y="227647"/>
                </a:lnTo>
                <a:lnTo>
                  <a:pt x="804252" y="227520"/>
                </a:lnTo>
                <a:lnTo>
                  <a:pt x="804303" y="226910"/>
                </a:lnTo>
                <a:lnTo>
                  <a:pt x="804125" y="226377"/>
                </a:lnTo>
                <a:lnTo>
                  <a:pt x="803732" y="225920"/>
                </a:lnTo>
                <a:lnTo>
                  <a:pt x="801846" y="224612"/>
                </a:lnTo>
                <a:lnTo>
                  <a:pt x="439305" y="224536"/>
                </a:lnTo>
                <a:lnTo>
                  <a:pt x="434530" y="224332"/>
                </a:lnTo>
                <a:lnTo>
                  <a:pt x="433641" y="223177"/>
                </a:lnTo>
                <a:lnTo>
                  <a:pt x="483372" y="35999"/>
                </a:lnTo>
                <a:lnTo>
                  <a:pt x="491820" y="4356"/>
                </a:lnTo>
                <a:lnTo>
                  <a:pt x="492531" y="2032"/>
                </a:lnTo>
                <a:lnTo>
                  <a:pt x="490689" y="0"/>
                </a:lnTo>
                <a:close/>
              </a:path>
              <a:path w="804545" h="227965">
                <a:moveTo>
                  <a:pt x="800582" y="223735"/>
                </a:moveTo>
                <a:lnTo>
                  <a:pt x="797013" y="224612"/>
                </a:lnTo>
                <a:lnTo>
                  <a:pt x="801846" y="224612"/>
                </a:lnTo>
                <a:lnTo>
                  <a:pt x="800582" y="223735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3"/>
          <p:cNvSpPr/>
          <p:nvPr/>
        </p:nvSpPr>
        <p:spPr>
          <a:xfrm>
            <a:off x="6981912" y="6648006"/>
            <a:ext cx="957839" cy="207295"/>
          </a:xfrm>
          <a:custGeom>
            <a:avLst/>
            <a:gdLst/>
            <a:ahLst/>
            <a:cxnLst/>
            <a:rect l="l" t="t" r="r" b="b"/>
            <a:pathLst>
              <a:path w="1120140" h="228600">
                <a:moveTo>
                  <a:pt x="1688" y="224091"/>
                </a:moveTo>
                <a:lnTo>
                  <a:pt x="1" y="226555"/>
                </a:lnTo>
                <a:lnTo>
                  <a:pt x="0" y="226872"/>
                </a:lnTo>
                <a:lnTo>
                  <a:pt x="1065" y="228587"/>
                </a:lnTo>
                <a:lnTo>
                  <a:pt x="2907" y="227545"/>
                </a:lnTo>
                <a:lnTo>
                  <a:pt x="1117035" y="227545"/>
                </a:lnTo>
                <a:lnTo>
                  <a:pt x="1119846" y="227444"/>
                </a:lnTo>
                <a:lnTo>
                  <a:pt x="1119784" y="227164"/>
                </a:lnTo>
                <a:lnTo>
                  <a:pt x="565872" y="227164"/>
                </a:lnTo>
                <a:lnTo>
                  <a:pt x="564742" y="225894"/>
                </a:lnTo>
                <a:lnTo>
                  <a:pt x="565110" y="224624"/>
                </a:lnTo>
                <a:lnTo>
                  <a:pt x="4431" y="224624"/>
                </a:lnTo>
                <a:lnTo>
                  <a:pt x="1688" y="224091"/>
                </a:lnTo>
                <a:close/>
              </a:path>
              <a:path w="1120140" h="228600">
                <a:moveTo>
                  <a:pt x="1117035" y="227545"/>
                </a:moveTo>
                <a:lnTo>
                  <a:pt x="2907" y="227545"/>
                </a:lnTo>
                <a:lnTo>
                  <a:pt x="1115630" y="227596"/>
                </a:lnTo>
                <a:lnTo>
                  <a:pt x="1117035" y="227545"/>
                </a:lnTo>
                <a:close/>
              </a:path>
              <a:path w="1120140" h="228600">
                <a:moveTo>
                  <a:pt x="570952" y="226555"/>
                </a:moveTo>
                <a:lnTo>
                  <a:pt x="565872" y="227164"/>
                </a:lnTo>
                <a:lnTo>
                  <a:pt x="1119784" y="227164"/>
                </a:lnTo>
                <a:lnTo>
                  <a:pt x="1119719" y="226872"/>
                </a:lnTo>
                <a:lnTo>
                  <a:pt x="1119440" y="226707"/>
                </a:lnTo>
                <a:lnTo>
                  <a:pt x="572311" y="226695"/>
                </a:lnTo>
                <a:lnTo>
                  <a:pt x="570952" y="226555"/>
                </a:lnTo>
                <a:close/>
              </a:path>
              <a:path w="1120140" h="228600">
                <a:moveTo>
                  <a:pt x="625207" y="0"/>
                </a:moveTo>
                <a:lnTo>
                  <a:pt x="196163" y="0"/>
                </a:lnTo>
                <a:lnTo>
                  <a:pt x="193800" y="1308"/>
                </a:lnTo>
                <a:lnTo>
                  <a:pt x="193089" y="3632"/>
                </a:lnTo>
                <a:lnTo>
                  <a:pt x="166510" y="102987"/>
                </a:lnTo>
                <a:lnTo>
                  <a:pt x="134187" y="224434"/>
                </a:lnTo>
                <a:lnTo>
                  <a:pt x="4431" y="224624"/>
                </a:lnTo>
                <a:lnTo>
                  <a:pt x="565110" y="224624"/>
                </a:lnTo>
                <a:lnTo>
                  <a:pt x="568171" y="214058"/>
                </a:lnTo>
                <a:lnTo>
                  <a:pt x="570127" y="205994"/>
                </a:lnTo>
                <a:lnTo>
                  <a:pt x="611989" y="49127"/>
                </a:lnTo>
                <a:lnTo>
                  <a:pt x="625207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4"/>
          <p:cNvSpPr/>
          <p:nvPr/>
        </p:nvSpPr>
        <p:spPr>
          <a:xfrm>
            <a:off x="858613" y="6648001"/>
            <a:ext cx="670053" cy="207871"/>
          </a:xfrm>
          <a:custGeom>
            <a:avLst/>
            <a:gdLst/>
            <a:ahLst/>
            <a:cxnLst/>
            <a:rect l="l" t="t" r="r" b="b"/>
            <a:pathLst>
              <a:path w="783589" h="229234">
                <a:moveTo>
                  <a:pt x="490423" y="0"/>
                </a:moveTo>
                <a:lnTo>
                  <a:pt x="60464" y="0"/>
                </a:lnTo>
                <a:lnTo>
                  <a:pt x="0" y="227558"/>
                </a:lnTo>
                <a:lnTo>
                  <a:pt x="780605" y="227596"/>
                </a:lnTo>
                <a:lnTo>
                  <a:pt x="782459" y="228663"/>
                </a:lnTo>
                <a:lnTo>
                  <a:pt x="783602" y="226695"/>
                </a:lnTo>
                <a:lnTo>
                  <a:pt x="782000" y="224650"/>
                </a:lnTo>
                <a:lnTo>
                  <a:pt x="439737" y="224650"/>
                </a:lnTo>
                <a:lnTo>
                  <a:pt x="434085" y="224231"/>
                </a:lnTo>
                <a:lnTo>
                  <a:pt x="433349" y="223240"/>
                </a:lnTo>
                <a:lnTo>
                  <a:pt x="434352" y="217944"/>
                </a:lnTo>
                <a:lnTo>
                  <a:pt x="434746" y="216446"/>
                </a:lnTo>
                <a:lnTo>
                  <a:pt x="438409" y="203181"/>
                </a:lnTo>
                <a:lnTo>
                  <a:pt x="441564" y="191362"/>
                </a:lnTo>
                <a:lnTo>
                  <a:pt x="447801" y="167703"/>
                </a:lnTo>
                <a:lnTo>
                  <a:pt x="477413" y="56302"/>
                </a:lnTo>
                <a:lnTo>
                  <a:pt x="481801" y="39917"/>
                </a:lnTo>
                <a:lnTo>
                  <a:pt x="486163" y="23526"/>
                </a:lnTo>
                <a:lnTo>
                  <a:pt x="491045" y="4775"/>
                </a:lnTo>
                <a:lnTo>
                  <a:pt x="492086" y="2362"/>
                </a:lnTo>
                <a:lnTo>
                  <a:pt x="490423" y="0"/>
                </a:lnTo>
                <a:close/>
              </a:path>
              <a:path w="783589" h="229234">
                <a:moveTo>
                  <a:pt x="780935" y="223291"/>
                </a:moveTo>
                <a:lnTo>
                  <a:pt x="777163" y="224637"/>
                </a:lnTo>
                <a:lnTo>
                  <a:pt x="439737" y="224650"/>
                </a:lnTo>
                <a:lnTo>
                  <a:pt x="782000" y="224650"/>
                </a:lnTo>
                <a:lnTo>
                  <a:pt x="780935" y="223291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/>
          <p:nvPr/>
        </p:nvSpPr>
        <p:spPr>
          <a:xfrm>
            <a:off x="6211795" y="6648008"/>
            <a:ext cx="371950" cy="206142"/>
          </a:xfrm>
          <a:custGeom>
            <a:avLst/>
            <a:gdLst/>
            <a:ahLst/>
            <a:cxnLst/>
            <a:rect l="l" t="t" r="r" b="b"/>
            <a:pathLst>
              <a:path w="434975" h="227329">
                <a:moveTo>
                  <a:pt x="374339" y="226745"/>
                </a:moveTo>
                <a:lnTo>
                  <a:pt x="368592" y="226745"/>
                </a:lnTo>
                <a:lnTo>
                  <a:pt x="373710" y="226898"/>
                </a:lnTo>
                <a:lnTo>
                  <a:pt x="374339" y="226745"/>
                </a:lnTo>
                <a:close/>
              </a:path>
              <a:path w="434975" h="227329">
                <a:moveTo>
                  <a:pt x="432371" y="0"/>
                </a:moveTo>
                <a:lnTo>
                  <a:pt x="60337" y="0"/>
                </a:lnTo>
                <a:lnTo>
                  <a:pt x="48985" y="42830"/>
                </a:lnTo>
                <a:lnTo>
                  <a:pt x="28734" y="119006"/>
                </a:lnTo>
                <a:lnTo>
                  <a:pt x="0" y="226771"/>
                </a:lnTo>
                <a:lnTo>
                  <a:pt x="374339" y="226745"/>
                </a:lnTo>
                <a:lnTo>
                  <a:pt x="377329" y="226021"/>
                </a:lnTo>
                <a:lnTo>
                  <a:pt x="377329" y="222580"/>
                </a:lnTo>
                <a:lnTo>
                  <a:pt x="409575" y="97574"/>
                </a:lnTo>
                <a:lnTo>
                  <a:pt x="421376" y="52041"/>
                </a:lnTo>
                <a:lnTo>
                  <a:pt x="427245" y="29261"/>
                </a:lnTo>
                <a:lnTo>
                  <a:pt x="433565" y="4216"/>
                </a:lnTo>
                <a:lnTo>
                  <a:pt x="434441" y="1955"/>
                </a:lnTo>
                <a:lnTo>
                  <a:pt x="432371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6"/>
          <p:cNvSpPr/>
          <p:nvPr/>
        </p:nvSpPr>
        <p:spPr>
          <a:xfrm>
            <a:off x="1226220" y="6648002"/>
            <a:ext cx="356746" cy="206142"/>
          </a:xfrm>
          <a:custGeom>
            <a:avLst/>
            <a:gdLst/>
            <a:ahLst/>
            <a:cxnLst/>
            <a:rect l="l" t="t" r="r" b="b"/>
            <a:pathLst>
              <a:path w="417194" h="227329">
                <a:moveTo>
                  <a:pt x="417156" y="0"/>
                </a:moveTo>
                <a:lnTo>
                  <a:pt x="60528" y="0"/>
                </a:lnTo>
                <a:lnTo>
                  <a:pt x="60020" y="1460"/>
                </a:lnTo>
                <a:lnTo>
                  <a:pt x="59410" y="2870"/>
                </a:lnTo>
                <a:lnTo>
                  <a:pt x="0" y="226733"/>
                </a:lnTo>
                <a:lnTo>
                  <a:pt x="353707" y="226695"/>
                </a:lnTo>
                <a:lnTo>
                  <a:pt x="354012" y="225996"/>
                </a:lnTo>
                <a:lnTo>
                  <a:pt x="354431" y="225336"/>
                </a:lnTo>
                <a:lnTo>
                  <a:pt x="405917" y="41440"/>
                </a:lnTo>
                <a:lnTo>
                  <a:pt x="408770" y="31094"/>
                </a:lnTo>
                <a:lnTo>
                  <a:pt x="417156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7"/>
          <p:cNvSpPr/>
          <p:nvPr/>
        </p:nvSpPr>
        <p:spPr>
          <a:xfrm>
            <a:off x="6531357" y="6648008"/>
            <a:ext cx="320366" cy="206719"/>
          </a:xfrm>
          <a:custGeom>
            <a:avLst/>
            <a:gdLst/>
            <a:ahLst/>
            <a:cxnLst/>
            <a:rect l="l" t="t" r="r" b="b"/>
            <a:pathLst>
              <a:path w="374650" h="227965">
                <a:moveTo>
                  <a:pt x="374561" y="0"/>
                </a:moveTo>
                <a:lnTo>
                  <a:pt x="58661" y="0"/>
                </a:lnTo>
                <a:lnTo>
                  <a:pt x="58508" y="1371"/>
                </a:lnTo>
                <a:lnTo>
                  <a:pt x="18554" y="156108"/>
                </a:lnTo>
                <a:lnTo>
                  <a:pt x="13942" y="173818"/>
                </a:lnTo>
                <a:lnTo>
                  <a:pt x="0" y="226898"/>
                </a:lnTo>
                <a:lnTo>
                  <a:pt x="152" y="227075"/>
                </a:lnTo>
                <a:lnTo>
                  <a:pt x="203" y="227520"/>
                </a:lnTo>
                <a:lnTo>
                  <a:pt x="374561" y="227558"/>
                </a:lnTo>
                <a:lnTo>
                  <a:pt x="374561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8"/>
          <p:cNvSpPr/>
          <p:nvPr/>
        </p:nvSpPr>
        <p:spPr>
          <a:xfrm>
            <a:off x="9919" y="6648001"/>
            <a:ext cx="730868" cy="207295"/>
          </a:xfrm>
          <a:custGeom>
            <a:avLst/>
            <a:gdLst/>
            <a:ahLst/>
            <a:cxnLst/>
            <a:rect l="l" t="t" r="r" b="b"/>
            <a:pathLst>
              <a:path w="854710" h="228600">
                <a:moveTo>
                  <a:pt x="178562" y="0"/>
                </a:moveTo>
                <a:lnTo>
                  <a:pt x="2057" y="0"/>
                </a:lnTo>
                <a:lnTo>
                  <a:pt x="0" y="1981"/>
                </a:lnTo>
                <a:lnTo>
                  <a:pt x="825" y="4241"/>
                </a:lnTo>
                <a:lnTo>
                  <a:pt x="5955" y="21473"/>
                </a:lnTo>
                <a:lnTo>
                  <a:pt x="34153" y="115167"/>
                </a:lnTo>
                <a:lnTo>
                  <a:pt x="52538" y="176666"/>
                </a:lnTo>
                <a:lnTo>
                  <a:pt x="66700" y="224243"/>
                </a:lnTo>
                <a:lnTo>
                  <a:pt x="67678" y="226237"/>
                </a:lnTo>
                <a:lnTo>
                  <a:pt x="69850" y="227406"/>
                </a:lnTo>
                <a:lnTo>
                  <a:pt x="71805" y="227469"/>
                </a:lnTo>
                <a:lnTo>
                  <a:pt x="851877" y="227622"/>
                </a:lnTo>
                <a:lnTo>
                  <a:pt x="853554" y="228536"/>
                </a:lnTo>
                <a:lnTo>
                  <a:pt x="854498" y="226860"/>
                </a:lnTo>
                <a:lnTo>
                  <a:pt x="248132" y="226860"/>
                </a:lnTo>
                <a:lnTo>
                  <a:pt x="246468" y="225501"/>
                </a:lnTo>
                <a:lnTo>
                  <a:pt x="239178" y="200612"/>
                </a:lnTo>
                <a:lnTo>
                  <a:pt x="233016" y="179943"/>
                </a:lnTo>
                <a:lnTo>
                  <a:pt x="220611" y="138633"/>
                </a:lnTo>
                <a:lnTo>
                  <a:pt x="203150" y="80283"/>
                </a:lnTo>
                <a:lnTo>
                  <a:pt x="197294" y="60845"/>
                </a:lnTo>
                <a:lnTo>
                  <a:pt x="192654" y="45623"/>
                </a:lnTo>
                <a:lnTo>
                  <a:pt x="187971" y="30413"/>
                </a:lnTo>
                <a:lnTo>
                  <a:pt x="178562" y="0"/>
                </a:lnTo>
                <a:close/>
              </a:path>
              <a:path w="854710" h="228600">
                <a:moveTo>
                  <a:pt x="854570" y="226733"/>
                </a:moveTo>
                <a:lnTo>
                  <a:pt x="248132" y="226860"/>
                </a:lnTo>
                <a:lnTo>
                  <a:pt x="854498" y="226860"/>
                </a:lnTo>
                <a:lnTo>
                  <a:pt x="854570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9"/>
          <p:cNvSpPr/>
          <p:nvPr/>
        </p:nvSpPr>
        <p:spPr>
          <a:xfrm>
            <a:off x="7878762" y="6648008"/>
            <a:ext cx="640189" cy="206719"/>
          </a:xfrm>
          <a:custGeom>
            <a:avLst/>
            <a:gdLst/>
            <a:ahLst/>
            <a:cxnLst/>
            <a:rect l="l" t="t" r="r" b="b"/>
            <a:pathLst>
              <a:path w="748665" h="227965">
                <a:moveTo>
                  <a:pt x="177418" y="0"/>
                </a:moveTo>
                <a:lnTo>
                  <a:pt x="0" y="0"/>
                </a:lnTo>
                <a:lnTo>
                  <a:pt x="368" y="1485"/>
                </a:lnTo>
                <a:lnTo>
                  <a:pt x="622" y="2997"/>
                </a:lnTo>
                <a:lnTo>
                  <a:pt x="55752" y="178333"/>
                </a:lnTo>
                <a:lnTo>
                  <a:pt x="59507" y="190411"/>
                </a:lnTo>
                <a:lnTo>
                  <a:pt x="70624" y="226694"/>
                </a:lnTo>
                <a:lnTo>
                  <a:pt x="70815" y="226910"/>
                </a:lnTo>
                <a:lnTo>
                  <a:pt x="70954" y="227164"/>
                </a:lnTo>
                <a:lnTo>
                  <a:pt x="71031" y="227444"/>
                </a:lnTo>
                <a:lnTo>
                  <a:pt x="72529" y="227482"/>
                </a:lnTo>
                <a:lnTo>
                  <a:pt x="744105" y="227647"/>
                </a:lnTo>
                <a:lnTo>
                  <a:pt x="745921" y="227507"/>
                </a:lnTo>
                <a:lnTo>
                  <a:pt x="747712" y="227431"/>
                </a:lnTo>
                <a:lnTo>
                  <a:pt x="747978" y="227025"/>
                </a:lnTo>
                <a:lnTo>
                  <a:pt x="745540" y="227025"/>
                </a:lnTo>
                <a:lnTo>
                  <a:pt x="744314" y="226834"/>
                </a:lnTo>
                <a:lnTo>
                  <a:pt x="249427" y="226834"/>
                </a:lnTo>
                <a:lnTo>
                  <a:pt x="247903" y="225437"/>
                </a:lnTo>
                <a:lnTo>
                  <a:pt x="243373" y="210585"/>
                </a:lnTo>
                <a:lnTo>
                  <a:pt x="239837" y="199243"/>
                </a:lnTo>
                <a:lnTo>
                  <a:pt x="187629" y="33540"/>
                </a:lnTo>
                <a:lnTo>
                  <a:pt x="185028" y="25169"/>
                </a:lnTo>
                <a:lnTo>
                  <a:pt x="177418" y="0"/>
                </a:lnTo>
                <a:close/>
              </a:path>
              <a:path w="748665" h="227965">
                <a:moveTo>
                  <a:pt x="747026" y="225564"/>
                </a:moveTo>
                <a:lnTo>
                  <a:pt x="745540" y="227025"/>
                </a:lnTo>
                <a:lnTo>
                  <a:pt x="747978" y="227025"/>
                </a:lnTo>
                <a:lnTo>
                  <a:pt x="748334" y="226479"/>
                </a:lnTo>
                <a:lnTo>
                  <a:pt x="748042" y="225882"/>
                </a:lnTo>
                <a:lnTo>
                  <a:pt x="747026" y="225564"/>
                </a:lnTo>
                <a:close/>
              </a:path>
              <a:path w="748665" h="227965">
                <a:moveTo>
                  <a:pt x="743661" y="226733"/>
                </a:moveTo>
                <a:lnTo>
                  <a:pt x="249427" y="226834"/>
                </a:lnTo>
                <a:lnTo>
                  <a:pt x="744314" y="226834"/>
                </a:lnTo>
                <a:lnTo>
                  <a:pt x="743661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0"/>
          <p:cNvSpPr/>
          <p:nvPr/>
        </p:nvSpPr>
        <p:spPr>
          <a:xfrm>
            <a:off x="2294253" y="6648006"/>
            <a:ext cx="211767" cy="206719"/>
          </a:xfrm>
          <a:custGeom>
            <a:avLst/>
            <a:gdLst/>
            <a:ahLst/>
            <a:cxnLst/>
            <a:rect l="l" t="t" r="r" b="b"/>
            <a:pathLst>
              <a:path w="247650" h="227965">
                <a:moveTo>
                  <a:pt x="177419" y="0"/>
                </a:moveTo>
                <a:lnTo>
                  <a:pt x="0" y="0"/>
                </a:lnTo>
                <a:lnTo>
                  <a:pt x="165" y="749"/>
                </a:lnTo>
                <a:lnTo>
                  <a:pt x="266" y="1511"/>
                </a:lnTo>
                <a:lnTo>
                  <a:pt x="50433" y="163407"/>
                </a:lnTo>
                <a:lnTo>
                  <a:pt x="70116" y="227431"/>
                </a:lnTo>
                <a:lnTo>
                  <a:pt x="247294" y="227431"/>
                </a:lnTo>
                <a:lnTo>
                  <a:pt x="246913" y="225780"/>
                </a:lnTo>
                <a:lnTo>
                  <a:pt x="246608" y="224116"/>
                </a:lnTo>
                <a:lnTo>
                  <a:pt x="193128" y="51587"/>
                </a:lnTo>
                <a:lnTo>
                  <a:pt x="189170" y="38701"/>
                </a:lnTo>
                <a:lnTo>
                  <a:pt x="177419" y="0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1"/>
          <p:cNvSpPr/>
          <p:nvPr/>
        </p:nvSpPr>
        <p:spPr>
          <a:xfrm>
            <a:off x="6981683" y="6648006"/>
            <a:ext cx="168328" cy="205567"/>
          </a:xfrm>
          <a:custGeom>
            <a:avLst/>
            <a:gdLst/>
            <a:ahLst/>
            <a:cxnLst/>
            <a:rect l="l" t="t" r="r" b="b"/>
            <a:pathLst>
              <a:path w="196850" h="226695">
                <a:moveTo>
                  <a:pt x="196430" y="0"/>
                </a:moveTo>
                <a:lnTo>
                  <a:pt x="0" y="0"/>
                </a:lnTo>
                <a:lnTo>
                  <a:pt x="0" y="223939"/>
                </a:lnTo>
                <a:lnTo>
                  <a:pt x="165" y="226707"/>
                </a:lnTo>
                <a:lnTo>
                  <a:pt x="136397" y="226695"/>
                </a:lnTo>
                <a:lnTo>
                  <a:pt x="136258" y="226656"/>
                </a:lnTo>
                <a:lnTo>
                  <a:pt x="145766" y="190401"/>
                </a:lnTo>
                <a:lnTo>
                  <a:pt x="158207" y="143370"/>
                </a:lnTo>
                <a:lnTo>
                  <a:pt x="172433" y="89896"/>
                </a:lnTo>
                <a:lnTo>
                  <a:pt x="196430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2"/>
          <p:cNvSpPr/>
          <p:nvPr/>
        </p:nvSpPr>
        <p:spPr>
          <a:xfrm>
            <a:off x="8456951" y="6648008"/>
            <a:ext cx="134662" cy="206719"/>
          </a:xfrm>
          <a:custGeom>
            <a:avLst/>
            <a:gdLst/>
            <a:ahLst/>
            <a:cxnLst/>
            <a:rect l="l" t="t" r="r" b="b"/>
            <a:pathLst>
              <a:path w="157479" h="227965">
                <a:moveTo>
                  <a:pt x="153873" y="0"/>
                </a:moveTo>
                <a:lnTo>
                  <a:pt x="0" y="0"/>
                </a:lnTo>
                <a:lnTo>
                  <a:pt x="450" y="1142"/>
                </a:lnTo>
                <a:lnTo>
                  <a:pt x="977" y="2235"/>
                </a:lnTo>
                <a:lnTo>
                  <a:pt x="52308" y="165928"/>
                </a:lnTo>
                <a:lnTo>
                  <a:pt x="70853" y="225564"/>
                </a:lnTo>
                <a:lnTo>
                  <a:pt x="71094" y="226174"/>
                </a:lnTo>
                <a:lnTo>
                  <a:pt x="71310" y="226809"/>
                </a:lnTo>
                <a:lnTo>
                  <a:pt x="71551" y="227431"/>
                </a:lnTo>
                <a:lnTo>
                  <a:pt x="153936" y="227380"/>
                </a:lnTo>
                <a:lnTo>
                  <a:pt x="157035" y="224561"/>
                </a:lnTo>
                <a:lnTo>
                  <a:pt x="155930" y="220776"/>
                </a:lnTo>
                <a:lnTo>
                  <a:pt x="155956" y="6464"/>
                </a:lnTo>
                <a:lnTo>
                  <a:pt x="155778" y="2679"/>
                </a:lnTo>
                <a:lnTo>
                  <a:pt x="155267" y="1130"/>
                </a:lnTo>
                <a:lnTo>
                  <a:pt x="153873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3"/>
          <p:cNvSpPr/>
          <p:nvPr/>
        </p:nvSpPr>
        <p:spPr>
          <a:xfrm>
            <a:off x="2897279" y="6648008"/>
            <a:ext cx="95567" cy="206719"/>
          </a:xfrm>
          <a:custGeom>
            <a:avLst/>
            <a:gdLst/>
            <a:ahLst/>
            <a:cxnLst/>
            <a:rect l="l" t="t" r="r" b="b"/>
            <a:pathLst>
              <a:path w="111760" h="227965">
                <a:moveTo>
                  <a:pt x="111252" y="0"/>
                </a:moveTo>
                <a:lnTo>
                  <a:pt x="1727" y="0"/>
                </a:lnTo>
                <a:lnTo>
                  <a:pt x="0" y="1739"/>
                </a:lnTo>
                <a:lnTo>
                  <a:pt x="393" y="3975"/>
                </a:lnTo>
                <a:lnTo>
                  <a:pt x="393" y="85089"/>
                </a:lnTo>
                <a:lnTo>
                  <a:pt x="698" y="88899"/>
                </a:lnTo>
                <a:lnTo>
                  <a:pt x="1739" y="92608"/>
                </a:lnTo>
                <a:lnTo>
                  <a:pt x="44132" y="227444"/>
                </a:lnTo>
                <a:lnTo>
                  <a:pt x="60515" y="227456"/>
                </a:lnTo>
                <a:lnTo>
                  <a:pt x="60566" y="226923"/>
                </a:lnTo>
                <a:lnTo>
                  <a:pt x="60706" y="226682"/>
                </a:lnTo>
                <a:lnTo>
                  <a:pt x="67389" y="180702"/>
                </a:lnTo>
                <a:lnTo>
                  <a:pt x="79958" y="113815"/>
                </a:lnTo>
                <a:lnTo>
                  <a:pt x="92956" y="60300"/>
                </a:lnTo>
                <a:lnTo>
                  <a:pt x="104645" y="19942"/>
                </a:lnTo>
                <a:lnTo>
                  <a:pt x="111252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4"/>
          <p:cNvSpPr/>
          <p:nvPr/>
        </p:nvSpPr>
        <p:spPr>
          <a:xfrm>
            <a:off x="82" y="6647637"/>
            <a:ext cx="70046" cy="207295"/>
          </a:xfrm>
          <a:custGeom>
            <a:avLst/>
            <a:gdLst/>
            <a:ahLst/>
            <a:cxnLst/>
            <a:rect l="l" t="t" r="r" b="b"/>
            <a:pathLst>
              <a:path w="81915" h="228600">
                <a:moveTo>
                  <a:pt x="482" y="0"/>
                </a:moveTo>
                <a:lnTo>
                  <a:pt x="64" y="673"/>
                </a:lnTo>
                <a:lnTo>
                  <a:pt x="0" y="228028"/>
                </a:lnTo>
                <a:lnTo>
                  <a:pt x="81356" y="227799"/>
                </a:lnTo>
                <a:lnTo>
                  <a:pt x="25882" y="42367"/>
                </a:lnTo>
                <a:lnTo>
                  <a:pt x="22680" y="31913"/>
                </a:lnTo>
                <a:lnTo>
                  <a:pt x="19442" y="21472"/>
                </a:lnTo>
                <a:lnTo>
                  <a:pt x="16343" y="10988"/>
                </a:lnTo>
                <a:lnTo>
                  <a:pt x="13633" y="673"/>
                </a:lnTo>
                <a:lnTo>
                  <a:pt x="6908" y="673"/>
                </a:lnTo>
                <a:lnTo>
                  <a:pt x="482" y="0"/>
                </a:lnTo>
                <a:close/>
              </a:path>
              <a:path w="81915" h="228600">
                <a:moveTo>
                  <a:pt x="13563" y="406"/>
                </a:moveTo>
                <a:lnTo>
                  <a:pt x="10248" y="406"/>
                </a:lnTo>
                <a:lnTo>
                  <a:pt x="6908" y="673"/>
                </a:lnTo>
                <a:lnTo>
                  <a:pt x="13633" y="673"/>
                </a:lnTo>
                <a:lnTo>
                  <a:pt x="13563" y="406"/>
                </a:lnTo>
                <a:close/>
              </a:path>
            </a:pathLst>
          </a:custGeom>
          <a:solidFill>
            <a:srgbClr val="C943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5"/>
          <p:cNvSpPr/>
          <p:nvPr/>
        </p:nvSpPr>
        <p:spPr>
          <a:xfrm>
            <a:off x="8602174" y="6648056"/>
            <a:ext cx="0" cy="206142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889">
            <a:solidFill>
              <a:srgbClr val="696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6"/>
          <p:cNvSpPr/>
          <p:nvPr/>
        </p:nvSpPr>
        <p:spPr>
          <a:xfrm>
            <a:off x="2873985" y="6648010"/>
            <a:ext cx="25521" cy="80039"/>
          </a:xfrm>
          <a:custGeom>
            <a:avLst/>
            <a:gdLst/>
            <a:ahLst/>
            <a:cxnLst/>
            <a:rect l="l" t="t" r="r" b="b"/>
            <a:pathLst>
              <a:path w="29845" h="88265">
                <a:moveTo>
                  <a:pt x="28054" y="0"/>
                </a:moveTo>
                <a:lnTo>
                  <a:pt x="0" y="0"/>
                </a:lnTo>
                <a:lnTo>
                  <a:pt x="252" y="1269"/>
                </a:lnTo>
                <a:lnTo>
                  <a:pt x="27228" y="87693"/>
                </a:lnTo>
                <a:lnTo>
                  <a:pt x="29705" y="87007"/>
                </a:lnTo>
                <a:lnTo>
                  <a:pt x="28448" y="84937"/>
                </a:lnTo>
                <a:lnTo>
                  <a:pt x="28498" y="2705"/>
                </a:lnTo>
                <a:lnTo>
                  <a:pt x="28841" y="1269"/>
                </a:lnTo>
                <a:lnTo>
                  <a:pt x="28054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7"/>
          <p:cNvSpPr/>
          <p:nvPr/>
        </p:nvSpPr>
        <p:spPr>
          <a:xfrm>
            <a:off x="2898018" y="6648009"/>
            <a:ext cx="0" cy="8407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608"/>
                </a:lnTo>
              </a:path>
            </a:pathLst>
          </a:custGeom>
          <a:ln w="3175">
            <a:solidFill>
              <a:srgbClr val="6BA7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8"/>
          <p:cNvSpPr/>
          <p:nvPr/>
        </p:nvSpPr>
        <p:spPr>
          <a:xfrm>
            <a:off x="1607943" y="11"/>
            <a:ext cx="1215218" cy="200384"/>
          </a:xfrm>
          <a:custGeom>
            <a:avLst/>
            <a:gdLst/>
            <a:ahLst/>
            <a:cxnLst/>
            <a:rect l="l" t="t" r="r" b="b"/>
            <a:pathLst>
              <a:path w="1421129" h="220979">
                <a:moveTo>
                  <a:pt x="1026387" y="0"/>
                </a:moveTo>
                <a:lnTo>
                  <a:pt x="510416" y="0"/>
                </a:lnTo>
                <a:lnTo>
                  <a:pt x="391040" y="49067"/>
                </a:lnTo>
                <a:lnTo>
                  <a:pt x="196469" y="126467"/>
                </a:lnTo>
                <a:lnTo>
                  <a:pt x="98525" y="163627"/>
                </a:lnTo>
                <a:lnTo>
                  <a:pt x="0" y="199428"/>
                </a:lnTo>
                <a:lnTo>
                  <a:pt x="50754" y="204259"/>
                </a:lnTo>
                <a:lnTo>
                  <a:pt x="101467" y="208444"/>
                </a:lnTo>
                <a:lnTo>
                  <a:pt x="152136" y="211991"/>
                </a:lnTo>
                <a:lnTo>
                  <a:pt x="202764" y="214906"/>
                </a:lnTo>
                <a:lnTo>
                  <a:pt x="253351" y="217195"/>
                </a:lnTo>
                <a:lnTo>
                  <a:pt x="303896" y="218865"/>
                </a:lnTo>
                <a:lnTo>
                  <a:pt x="354401" y="219922"/>
                </a:lnTo>
                <a:lnTo>
                  <a:pt x="404865" y="220373"/>
                </a:lnTo>
                <a:lnTo>
                  <a:pt x="455290" y="220225"/>
                </a:lnTo>
                <a:lnTo>
                  <a:pt x="505675" y="219483"/>
                </a:lnTo>
                <a:lnTo>
                  <a:pt x="556022" y="218155"/>
                </a:lnTo>
                <a:lnTo>
                  <a:pt x="606329" y="216247"/>
                </a:lnTo>
                <a:lnTo>
                  <a:pt x="656599" y="213765"/>
                </a:lnTo>
                <a:lnTo>
                  <a:pt x="706831" y="210716"/>
                </a:lnTo>
                <a:lnTo>
                  <a:pt x="757025" y="207107"/>
                </a:lnTo>
                <a:lnTo>
                  <a:pt x="807183" y="202944"/>
                </a:lnTo>
                <a:lnTo>
                  <a:pt x="857304" y="198234"/>
                </a:lnTo>
                <a:lnTo>
                  <a:pt x="907389" y="192982"/>
                </a:lnTo>
                <a:lnTo>
                  <a:pt x="957438" y="187196"/>
                </a:lnTo>
                <a:lnTo>
                  <a:pt x="1007452" y="180883"/>
                </a:lnTo>
                <a:lnTo>
                  <a:pt x="1057432" y="174048"/>
                </a:lnTo>
                <a:lnTo>
                  <a:pt x="1107377" y="166698"/>
                </a:lnTo>
                <a:lnTo>
                  <a:pt x="1157287" y="158840"/>
                </a:lnTo>
                <a:lnTo>
                  <a:pt x="1207165" y="150480"/>
                </a:lnTo>
                <a:lnTo>
                  <a:pt x="1306820" y="132281"/>
                </a:lnTo>
                <a:lnTo>
                  <a:pt x="1411478" y="111074"/>
                </a:lnTo>
                <a:lnTo>
                  <a:pt x="1415986" y="107353"/>
                </a:lnTo>
                <a:lnTo>
                  <a:pt x="1420799" y="104876"/>
                </a:lnTo>
                <a:lnTo>
                  <a:pt x="1079106" y="14826"/>
                </a:lnTo>
                <a:lnTo>
                  <a:pt x="1030513" y="1203"/>
                </a:lnTo>
                <a:lnTo>
                  <a:pt x="1026387" y="0"/>
                </a:lnTo>
                <a:close/>
              </a:path>
            </a:pathLst>
          </a:custGeom>
          <a:solidFill>
            <a:srgbClr val="74C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9"/>
          <p:cNvSpPr/>
          <p:nvPr/>
        </p:nvSpPr>
        <p:spPr>
          <a:xfrm>
            <a:off x="1005894" y="94894"/>
            <a:ext cx="2239303" cy="277545"/>
          </a:xfrm>
          <a:custGeom>
            <a:avLst/>
            <a:gdLst/>
            <a:ahLst/>
            <a:cxnLst/>
            <a:rect l="l" t="t" r="r" b="b"/>
            <a:pathLst>
              <a:path w="2618740" h="306070">
                <a:moveTo>
                  <a:pt x="674516" y="88137"/>
                </a:moveTo>
                <a:lnTo>
                  <a:pt x="650616" y="89963"/>
                </a:lnTo>
                <a:lnTo>
                  <a:pt x="626935" y="94793"/>
                </a:lnTo>
                <a:lnTo>
                  <a:pt x="576410" y="107175"/>
                </a:lnTo>
                <a:lnTo>
                  <a:pt x="375213" y="159823"/>
                </a:lnTo>
                <a:lnTo>
                  <a:pt x="274353" y="185326"/>
                </a:lnTo>
                <a:lnTo>
                  <a:pt x="223657" y="197199"/>
                </a:lnTo>
                <a:lnTo>
                  <a:pt x="172707" y="208230"/>
                </a:lnTo>
                <a:lnTo>
                  <a:pt x="128732" y="215365"/>
                </a:lnTo>
                <a:lnTo>
                  <a:pt x="84453" y="221714"/>
                </a:lnTo>
                <a:lnTo>
                  <a:pt x="41124" y="231583"/>
                </a:lnTo>
                <a:lnTo>
                  <a:pt x="0" y="249276"/>
                </a:lnTo>
                <a:lnTo>
                  <a:pt x="51235" y="256801"/>
                </a:lnTo>
                <a:lnTo>
                  <a:pt x="102489" y="263753"/>
                </a:lnTo>
                <a:lnTo>
                  <a:pt x="153761" y="270139"/>
                </a:lnTo>
                <a:lnTo>
                  <a:pt x="205051" y="275968"/>
                </a:lnTo>
                <a:lnTo>
                  <a:pt x="256359" y="281250"/>
                </a:lnTo>
                <a:lnTo>
                  <a:pt x="307687" y="285993"/>
                </a:lnTo>
                <a:lnTo>
                  <a:pt x="359033" y="290205"/>
                </a:lnTo>
                <a:lnTo>
                  <a:pt x="410398" y="293895"/>
                </a:lnTo>
                <a:lnTo>
                  <a:pt x="461783" y="297073"/>
                </a:lnTo>
                <a:lnTo>
                  <a:pt x="564612" y="301925"/>
                </a:lnTo>
                <a:lnTo>
                  <a:pt x="667521" y="304830"/>
                </a:lnTo>
                <a:lnTo>
                  <a:pt x="770512" y="305858"/>
                </a:lnTo>
                <a:lnTo>
                  <a:pt x="873587" y="305078"/>
                </a:lnTo>
                <a:lnTo>
                  <a:pt x="976747" y="302562"/>
                </a:lnTo>
                <a:lnTo>
                  <a:pt x="1079996" y="298378"/>
                </a:lnTo>
                <a:lnTo>
                  <a:pt x="1183333" y="292597"/>
                </a:lnTo>
                <a:lnTo>
                  <a:pt x="1335004" y="281423"/>
                </a:lnTo>
                <a:lnTo>
                  <a:pt x="1484550" y="267590"/>
                </a:lnTo>
                <a:lnTo>
                  <a:pt x="1633642" y="251191"/>
                </a:lnTo>
                <a:lnTo>
                  <a:pt x="1782317" y="232414"/>
                </a:lnTo>
                <a:lnTo>
                  <a:pt x="1979964" y="203999"/>
                </a:lnTo>
                <a:lnTo>
                  <a:pt x="2177020" y="172129"/>
                </a:lnTo>
                <a:lnTo>
                  <a:pt x="2422643" y="128102"/>
                </a:lnTo>
                <a:lnTo>
                  <a:pt x="2577272" y="98284"/>
                </a:lnTo>
                <a:lnTo>
                  <a:pt x="1111411" y="98284"/>
                </a:lnTo>
                <a:lnTo>
                  <a:pt x="1014158" y="97713"/>
                </a:lnTo>
                <a:lnTo>
                  <a:pt x="698530" y="88194"/>
                </a:lnTo>
                <a:lnTo>
                  <a:pt x="674516" y="88137"/>
                </a:lnTo>
                <a:close/>
              </a:path>
              <a:path w="2618740" h="306070">
                <a:moveTo>
                  <a:pt x="2072316" y="0"/>
                </a:moveTo>
                <a:lnTo>
                  <a:pt x="2039904" y="2180"/>
                </a:lnTo>
                <a:lnTo>
                  <a:pt x="2007660" y="6287"/>
                </a:lnTo>
                <a:lnTo>
                  <a:pt x="1975485" y="11824"/>
                </a:lnTo>
                <a:lnTo>
                  <a:pt x="1924461" y="21163"/>
                </a:lnTo>
                <a:lnTo>
                  <a:pt x="1873365" y="29892"/>
                </a:lnTo>
                <a:lnTo>
                  <a:pt x="1822194" y="38033"/>
                </a:lnTo>
                <a:lnTo>
                  <a:pt x="1770949" y="45609"/>
                </a:lnTo>
                <a:lnTo>
                  <a:pt x="1719630" y="52642"/>
                </a:lnTo>
                <a:lnTo>
                  <a:pt x="1616765" y="65169"/>
                </a:lnTo>
                <a:lnTo>
                  <a:pt x="1513596" y="75791"/>
                </a:lnTo>
                <a:lnTo>
                  <a:pt x="1410121" y="84688"/>
                </a:lnTo>
                <a:lnTo>
                  <a:pt x="1306334" y="92037"/>
                </a:lnTo>
                <a:lnTo>
                  <a:pt x="1257534" y="94726"/>
                </a:lnTo>
                <a:lnTo>
                  <a:pt x="1208785" y="96609"/>
                </a:lnTo>
                <a:lnTo>
                  <a:pt x="1160079" y="97768"/>
                </a:lnTo>
                <a:lnTo>
                  <a:pt x="1111411" y="98284"/>
                </a:lnTo>
                <a:lnTo>
                  <a:pt x="2577272" y="98284"/>
                </a:lnTo>
                <a:lnTo>
                  <a:pt x="2618689" y="90069"/>
                </a:lnTo>
                <a:lnTo>
                  <a:pt x="2566190" y="74841"/>
                </a:lnTo>
                <a:lnTo>
                  <a:pt x="2512304" y="66450"/>
                </a:lnTo>
                <a:lnTo>
                  <a:pt x="2457908" y="60540"/>
                </a:lnTo>
                <a:lnTo>
                  <a:pt x="2403881" y="52756"/>
                </a:lnTo>
                <a:lnTo>
                  <a:pt x="2104999" y="242"/>
                </a:lnTo>
                <a:lnTo>
                  <a:pt x="2072316" y="0"/>
                </a:lnTo>
                <a:close/>
              </a:path>
            </a:pathLst>
          </a:custGeom>
          <a:solidFill>
            <a:srgbClr val="4E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0"/>
          <p:cNvSpPr/>
          <p:nvPr/>
        </p:nvSpPr>
        <p:spPr>
          <a:xfrm>
            <a:off x="2446606" y="11"/>
            <a:ext cx="1849434" cy="259118"/>
          </a:xfrm>
          <a:custGeom>
            <a:avLst/>
            <a:gdLst/>
            <a:ahLst/>
            <a:cxnLst/>
            <a:rect l="l" t="t" r="r" b="b"/>
            <a:pathLst>
              <a:path w="2162810" h="285750">
                <a:moveTo>
                  <a:pt x="1553677" y="0"/>
                </a:moveTo>
                <a:lnTo>
                  <a:pt x="777680" y="0"/>
                </a:lnTo>
                <a:lnTo>
                  <a:pt x="703684" y="14598"/>
                </a:lnTo>
                <a:lnTo>
                  <a:pt x="302696" y="88114"/>
                </a:lnTo>
                <a:lnTo>
                  <a:pt x="151599" y="118003"/>
                </a:lnTo>
                <a:lnTo>
                  <a:pt x="50593" y="140062"/>
                </a:lnTo>
                <a:lnTo>
                  <a:pt x="0" y="151930"/>
                </a:lnTo>
                <a:lnTo>
                  <a:pt x="101157" y="172106"/>
                </a:lnTo>
                <a:lnTo>
                  <a:pt x="202392" y="190542"/>
                </a:lnTo>
                <a:lnTo>
                  <a:pt x="303705" y="207264"/>
                </a:lnTo>
                <a:lnTo>
                  <a:pt x="405094" y="222293"/>
                </a:lnTo>
                <a:lnTo>
                  <a:pt x="506559" y="235654"/>
                </a:lnTo>
                <a:lnTo>
                  <a:pt x="608098" y="247370"/>
                </a:lnTo>
                <a:lnTo>
                  <a:pt x="709709" y="257465"/>
                </a:lnTo>
                <a:lnTo>
                  <a:pt x="811393" y="265963"/>
                </a:lnTo>
                <a:lnTo>
                  <a:pt x="913147" y="272886"/>
                </a:lnTo>
                <a:lnTo>
                  <a:pt x="1014971" y="278258"/>
                </a:lnTo>
                <a:lnTo>
                  <a:pt x="1116864" y="282103"/>
                </a:lnTo>
                <a:lnTo>
                  <a:pt x="1218824" y="284444"/>
                </a:lnTo>
                <a:lnTo>
                  <a:pt x="1320850" y="285305"/>
                </a:lnTo>
                <a:lnTo>
                  <a:pt x="1422941" y="284710"/>
                </a:lnTo>
                <a:lnTo>
                  <a:pt x="1525097" y="282681"/>
                </a:lnTo>
                <a:lnTo>
                  <a:pt x="1627316" y="279243"/>
                </a:lnTo>
                <a:lnTo>
                  <a:pt x="1780759" y="271494"/>
                </a:lnTo>
                <a:lnTo>
                  <a:pt x="1934338" y="260706"/>
                </a:lnTo>
                <a:lnTo>
                  <a:pt x="2088049" y="246958"/>
                </a:lnTo>
                <a:lnTo>
                  <a:pt x="2147227" y="240893"/>
                </a:lnTo>
                <a:lnTo>
                  <a:pt x="2154682" y="236004"/>
                </a:lnTo>
                <a:lnTo>
                  <a:pt x="2162378" y="233007"/>
                </a:lnTo>
                <a:lnTo>
                  <a:pt x="1699116" y="57821"/>
                </a:lnTo>
                <a:lnTo>
                  <a:pt x="1606959" y="21589"/>
                </a:lnTo>
                <a:lnTo>
                  <a:pt x="1553677" y="0"/>
                </a:lnTo>
                <a:close/>
              </a:path>
            </a:pathLst>
          </a:custGeom>
          <a:solidFill>
            <a:srgbClr val="6AC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1"/>
          <p:cNvSpPr/>
          <p:nvPr/>
        </p:nvSpPr>
        <p:spPr>
          <a:xfrm>
            <a:off x="3189843" y="12"/>
            <a:ext cx="4967299" cy="419196"/>
          </a:xfrm>
          <a:custGeom>
            <a:avLst/>
            <a:gdLst/>
            <a:ahLst/>
            <a:cxnLst/>
            <a:rect l="l" t="t" r="r" b="b"/>
            <a:pathLst>
              <a:path w="5808980" h="462280">
                <a:moveTo>
                  <a:pt x="5808512" y="0"/>
                </a:moveTo>
                <a:lnTo>
                  <a:pt x="0" y="0"/>
                </a:lnTo>
                <a:lnTo>
                  <a:pt x="44251" y="11478"/>
                </a:lnTo>
                <a:lnTo>
                  <a:pt x="141716" y="35433"/>
                </a:lnTo>
                <a:lnTo>
                  <a:pt x="244918" y="59318"/>
                </a:lnTo>
                <a:lnTo>
                  <a:pt x="407421" y="94768"/>
                </a:lnTo>
                <a:lnTo>
                  <a:pt x="1377540" y="289480"/>
                </a:lnTo>
                <a:lnTo>
                  <a:pt x="1447889" y="302595"/>
                </a:lnTo>
                <a:lnTo>
                  <a:pt x="1539071" y="317477"/>
                </a:lnTo>
                <a:lnTo>
                  <a:pt x="1689467" y="339249"/>
                </a:lnTo>
                <a:lnTo>
                  <a:pt x="1868293" y="362189"/>
                </a:lnTo>
                <a:lnTo>
                  <a:pt x="2124313" y="390787"/>
                </a:lnTo>
                <a:lnTo>
                  <a:pt x="2407466" y="417244"/>
                </a:lnTo>
                <a:lnTo>
                  <a:pt x="2647069" y="435386"/>
                </a:lnTo>
                <a:lnTo>
                  <a:pt x="2892972" y="449618"/>
                </a:lnTo>
                <a:lnTo>
                  <a:pt x="3078576" y="457047"/>
                </a:lnTo>
                <a:lnTo>
                  <a:pt x="3262881" y="461165"/>
                </a:lnTo>
                <a:lnTo>
                  <a:pt x="3384007" y="461836"/>
                </a:lnTo>
                <a:lnTo>
                  <a:pt x="3503018" y="460683"/>
                </a:lnTo>
                <a:lnTo>
                  <a:pt x="3619302" y="457564"/>
                </a:lnTo>
                <a:lnTo>
                  <a:pt x="3676229" y="455224"/>
                </a:lnTo>
                <a:lnTo>
                  <a:pt x="3732243" y="452340"/>
                </a:lnTo>
                <a:lnTo>
                  <a:pt x="3787268" y="448894"/>
                </a:lnTo>
                <a:lnTo>
                  <a:pt x="3888855" y="441067"/>
                </a:lnTo>
                <a:lnTo>
                  <a:pt x="3990132" y="431552"/>
                </a:lnTo>
                <a:lnTo>
                  <a:pt x="4091103" y="420386"/>
                </a:lnTo>
                <a:lnTo>
                  <a:pt x="4191771" y="407609"/>
                </a:lnTo>
                <a:lnTo>
                  <a:pt x="4292141" y="393258"/>
                </a:lnTo>
                <a:lnTo>
                  <a:pt x="4392217" y="377373"/>
                </a:lnTo>
                <a:lnTo>
                  <a:pt x="4492003" y="359993"/>
                </a:lnTo>
                <a:lnTo>
                  <a:pt x="4591504" y="341155"/>
                </a:lnTo>
                <a:lnTo>
                  <a:pt x="4690723" y="320900"/>
                </a:lnTo>
                <a:lnTo>
                  <a:pt x="4789664" y="299265"/>
                </a:lnTo>
                <a:lnTo>
                  <a:pt x="4888333" y="276290"/>
                </a:lnTo>
                <a:lnTo>
                  <a:pt x="4986732" y="252013"/>
                </a:lnTo>
                <a:lnTo>
                  <a:pt x="5133835" y="213242"/>
                </a:lnTo>
                <a:lnTo>
                  <a:pt x="5280356" y="171759"/>
                </a:lnTo>
                <a:lnTo>
                  <a:pt x="5426309" y="127696"/>
                </a:lnTo>
                <a:lnTo>
                  <a:pt x="5571707" y="81183"/>
                </a:lnTo>
                <a:lnTo>
                  <a:pt x="5716566" y="32352"/>
                </a:lnTo>
                <a:lnTo>
                  <a:pt x="5808512" y="0"/>
                </a:lnTo>
                <a:close/>
              </a:path>
            </a:pathLst>
          </a:custGeom>
          <a:solidFill>
            <a:srgbClr val="B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2"/>
          <p:cNvSpPr/>
          <p:nvPr/>
        </p:nvSpPr>
        <p:spPr>
          <a:xfrm>
            <a:off x="0" y="11"/>
            <a:ext cx="2075862" cy="361614"/>
          </a:xfrm>
          <a:custGeom>
            <a:avLst/>
            <a:gdLst/>
            <a:ahLst/>
            <a:cxnLst/>
            <a:rect l="l" t="t" r="r" b="b"/>
            <a:pathLst>
              <a:path w="2427605" h="398780">
                <a:moveTo>
                  <a:pt x="0" y="45313"/>
                </a:moveTo>
                <a:lnTo>
                  <a:pt x="0" y="355074"/>
                </a:lnTo>
                <a:lnTo>
                  <a:pt x="111230" y="368500"/>
                </a:lnTo>
                <a:lnTo>
                  <a:pt x="213713" y="379374"/>
                </a:lnTo>
                <a:lnTo>
                  <a:pt x="265665" y="384028"/>
                </a:lnTo>
                <a:lnTo>
                  <a:pt x="317627" y="388067"/>
                </a:lnTo>
                <a:lnTo>
                  <a:pt x="369598" y="391478"/>
                </a:lnTo>
                <a:lnTo>
                  <a:pt x="421580" y="394247"/>
                </a:lnTo>
                <a:lnTo>
                  <a:pt x="473572" y="396364"/>
                </a:lnTo>
                <a:lnTo>
                  <a:pt x="525574" y="397814"/>
                </a:lnTo>
                <a:lnTo>
                  <a:pt x="577588" y="398587"/>
                </a:lnTo>
                <a:lnTo>
                  <a:pt x="629613" y="398668"/>
                </a:lnTo>
                <a:lnTo>
                  <a:pt x="681649" y="398046"/>
                </a:lnTo>
                <a:lnTo>
                  <a:pt x="733696" y="396708"/>
                </a:lnTo>
                <a:lnTo>
                  <a:pt x="785756" y="394642"/>
                </a:lnTo>
                <a:lnTo>
                  <a:pt x="837827" y="391834"/>
                </a:lnTo>
                <a:lnTo>
                  <a:pt x="889911" y="388273"/>
                </a:lnTo>
                <a:lnTo>
                  <a:pt x="989127" y="379575"/>
                </a:lnTo>
                <a:lnTo>
                  <a:pt x="1083192" y="369789"/>
                </a:lnTo>
                <a:lnTo>
                  <a:pt x="1130120" y="364093"/>
                </a:lnTo>
                <a:lnTo>
                  <a:pt x="1176966" y="357674"/>
                </a:lnTo>
                <a:lnTo>
                  <a:pt x="1223719" y="350393"/>
                </a:lnTo>
                <a:lnTo>
                  <a:pt x="1453476" y="307766"/>
                </a:lnTo>
                <a:lnTo>
                  <a:pt x="1582579" y="281825"/>
                </a:lnTo>
                <a:lnTo>
                  <a:pt x="1713584" y="253421"/>
                </a:lnTo>
                <a:lnTo>
                  <a:pt x="1775234" y="238934"/>
                </a:lnTo>
                <a:lnTo>
                  <a:pt x="1831879" y="224598"/>
                </a:lnTo>
                <a:lnTo>
                  <a:pt x="1881694" y="210667"/>
                </a:lnTo>
                <a:lnTo>
                  <a:pt x="1931489" y="193904"/>
                </a:lnTo>
                <a:lnTo>
                  <a:pt x="1981037" y="176555"/>
                </a:lnTo>
                <a:lnTo>
                  <a:pt x="2030363" y="158675"/>
                </a:lnTo>
                <a:lnTo>
                  <a:pt x="2085246" y="138110"/>
                </a:lnTo>
                <a:lnTo>
                  <a:pt x="861826" y="138110"/>
                </a:lnTo>
                <a:lnTo>
                  <a:pt x="811760" y="137774"/>
                </a:lnTo>
                <a:lnTo>
                  <a:pt x="761606" y="136509"/>
                </a:lnTo>
                <a:lnTo>
                  <a:pt x="711351" y="134213"/>
                </a:lnTo>
                <a:lnTo>
                  <a:pt x="610884" y="127608"/>
                </a:lnTo>
                <a:lnTo>
                  <a:pt x="510782" y="119158"/>
                </a:lnTo>
                <a:lnTo>
                  <a:pt x="411025" y="108835"/>
                </a:lnTo>
                <a:lnTo>
                  <a:pt x="311593" y="96615"/>
                </a:lnTo>
                <a:lnTo>
                  <a:pt x="212465" y="82471"/>
                </a:lnTo>
                <a:lnTo>
                  <a:pt x="163009" y="74669"/>
                </a:lnTo>
                <a:lnTo>
                  <a:pt x="113622" y="66376"/>
                </a:lnTo>
                <a:lnTo>
                  <a:pt x="64302" y="57590"/>
                </a:lnTo>
                <a:lnTo>
                  <a:pt x="15045" y="48305"/>
                </a:lnTo>
                <a:lnTo>
                  <a:pt x="0" y="45313"/>
                </a:lnTo>
                <a:close/>
              </a:path>
              <a:path w="2427605" h="398780">
                <a:moveTo>
                  <a:pt x="2427197" y="0"/>
                </a:moveTo>
                <a:lnTo>
                  <a:pt x="1921932" y="0"/>
                </a:lnTo>
                <a:lnTo>
                  <a:pt x="1873324" y="12867"/>
                </a:lnTo>
                <a:lnTo>
                  <a:pt x="1822977" y="25560"/>
                </a:lnTo>
                <a:lnTo>
                  <a:pt x="1772480" y="37639"/>
                </a:lnTo>
                <a:lnTo>
                  <a:pt x="1721829" y="49089"/>
                </a:lnTo>
                <a:lnTo>
                  <a:pt x="1671019" y="59893"/>
                </a:lnTo>
                <a:lnTo>
                  <a:pt x="1620047" y="70035"/>
                </a:lnTo>
                <a:lnTo>
                  <a:pt x="1568908" y="79497"/>
                </a:lnTo>
                <a:lnTo>
                  <a:pt x="1517599" y="88263"/>
                </a:lnTo>
                <a:lnTo>
                  <a:pt x="1466115" y="96317"/>
                </a:lnTo>
                <a:lnTo>
                  <a:pt x="1414453" y="103642"/>
                </a:lnTo>
                <a:lnTo>
                  <a:pt x="1362607" y="110222"/>
                </a:lnTo>
                <a:lnTo>
                  <a:pt x="1310575" y="116040"/>
                </a:lnTo>
                <a:lnTo>
                  <a:pt x="1111278" y="129399"/>
                </a:lnTo>
                <a:lnTo>
                  <a:pt x="1011620" y="134556"/>
                </a:lnTo>
                <a:lnTo>
                  <a:pt x="961742" y="136400"/>
                </a:lnTo>
                <a:lnTo>
                  <a:pt x="911815" y="137618"/>
                </a:lnTo>
                <a:lnTo>
                  <a:pt x="861826" y="138110"/>
                </a:lnTo>
                <a:lnTo>
                  <a:pt x="2085246" y="138110"/>
                </a:lnTo>
                <a:lnTo>
                  <a:pt x="2177231" y="102399"/>
                </a:lnTo>
                <a:lnTo>
                  <a:pt x="2427197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3"/>
          <p:cNvSpPr/>
          <p:nvPr/>
        </p:nvSpPr>
        <p:spPr>
          <a:xfrm>
            <a:off x="0" y="11"/>
            <a:ext cx="1129425" cy="141076"/>
          </a:xfrm>
          <a:custGeom>
            <a:avLst/>
            <a:gdLst/>
            <a:ahLst/>
            <a:cxnLst/>
            <a:rect l="l" t="t" r="r" b="b"/>
            <a:pathLst>
              <a:path w="1320800" h="155575">
                <a:moveTo>
                  <a:pt x="855978" y="0"/>
                </a:moveTo>
                <a:lnTo>
                  <a:pt x="0" y="0"/>
                </a:lnTo>
                <a:lnTo>
                  <a:pt x="0" y="62488"/>
                </a:lnTo>
                <a:lnTo>
                  <a:pt x="57847" y="74113"/>
                </a:lnTo>
                <a:lnTo>
                  <a:pt x="107847" y="83430"/>
                </a:lnTo>
                <a:lnTo>
                  <a:pt x="157946" y="92144"/>
                </a:lnTo>
                <a:lnTo>
                  <a:pt x="208142" y="100269"/>
                </a:lnTo>
                <a:lnTo>
                  <a:pt x="258431" y="107822"/>
                </a:lnTo>
                <a:lnTo>
                  <a:pt x="308812" y="114817"/>
                </a:lnTo>
                <a:lnTo>
                  <a:pt x="359281" y="121272"/>
                </a:lnTo>
                <a:lnTo>
                  <a:pt x="409836" y="127201"/>
                </a:lnTo>
                <a:lnTo>
                  <a:pt x="511193" y="137544"/>
                </a:lnTo>
                <a:lnTo>
                  <a:pt x="612862" y="145973"/>
                </a:lnTo>
                <a:lnTo>
                  <a:pt x="664154" y="149370"/>
                </a:lnTo>
                <a:lnTo>
                  <a:pt x="715434" y="151998"/>
                </a:lnTo>
                <a:lnTo>
                  <a:pt x="766704" y="153877"/>
                </a:lnTo>
                <a:lnTo>
                  <a:pt x="817962" y="155028"/>
                </a:lnTo>
                <a:lnTo>
                  <a:pt x="869210" y="155468"/>
                </a:lnTo>
                <a:lnTo>
                  <a:pt x="920446" y="155218"/>
                </a:lnTo>
                <a:lnTo>
                  <a:pt x="971673" y="154296"/>
                </a:lnTo>
                <a:lnTo>
                  <a:pt x="1022888" y="152722"/>
                </a:lnTo>
                <a:lnTo>
                  <a:pt x="1074094" y="150516"/>
                </a:lnTo>
                <a:lnTo>
                  <a:pt x="1125288" y="147696"/>
                </a:lnTo>
                <a:lnTo>
                  <a:pt x="1176473" y="144282"/>
                </a:lnTo>
                <a:lnTo>
                  <a:pt x="1227648" y="140294"/>
                </a:lnTo>
                <a:lnTo>
                  <a:pt x="1278812" y="135750"/>
                </a:lnTo>
                <a:lnTo>
                  <a:pt x="1289664" y="135005"/>
                </a:lnTo>
                <a:lnTo>
                  <a:pt x="1300451" y="134007"/>
                </a:lnTo>
                <a:lnTo>
                  <a:pt x="1310893" y="131557"/>
                </a:lnTo>
                <a:lnTo>
                  <a:pt x="1320709" y="126454"/>
                </a:lnTo>
                <a:lnTo>
                  <a:pt x="1311542" y="113961"/>
                </a:lnTo>
                <a:lnTo>
                  <a:pt x="1299392" y="106488"/>
                </a:lnTo>
                <a:lnTo>
                  <a:pt x="1285433" y="102145"/>
                </a:lnTo>
                <a:lnTo>
                  <a:pt x="1126108" y="67011"/>
                </a:lnTo>
                <a:lnTo>
                  <a:pt x="982074" y="32595"/>
                </a:lnTo>
                <a:lnTo>
                  <a:pt x="886489" y="8144"/>
                </a:lnTo>
                <a:lnTo>
                  <a:pt x="855978" y="0"/>
                </a:lnTo>
                <a:close/>
              </a:path>
            </a:pathLst>
          </a:custGeom>
          <a:solidFill>
            <a:srgbClr val="4E4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4"/>
          <p:cNvSpPr/>
          <p:nvPr/>
        </p:nvSpPr>
        <p:spPr>
          <a:xfrm>
            <a:off x="2443176" y="12"/>
            <a:ext cx="2521659" cy="202112"/>
          </a:xfrm>
          <a:custGeom>
            <a:avLst/>
            <a:gdLst/>
            <a:ahLst/>
            <a:cxnLst/>
            <a:rect l="l" t="t" r="r" b="b"/>
            <a:pathLst>
              <a:path w="2948940" h="222885">
                <a:moveTo>
                  <a:pt x="2948576" y="0"/>
                </a:moveTo>
                <a:lnTo>
                  <a:pt x="0" y="0"/>
                </a:lnTo>
                <a:lnTo>
                  <a:pt x="46048" y="13830"/>
                </a:lnTo>
                <a:lnTo>
                  <a:pt x="144613" y="42114"/>
                </a:lnTo>
                <a:lnTo>
                  <a:pt x="243702" y="68649"/>
                </a:lnTo>
                <a:lnTo>
                  <a:pt x="293459" y="81210"/>
                </a:lnTo>
                <a:lnTo>
                  <a:pt x="343364" y="93273"/>
                </a:lnTo>
                <a:lnTo>
                  <a:pt x="393425" y="104817"/>
                </a:lnTo>
                <a:lnTo>
                  <a:pt x="443646" y="115823"/>
                </a:lnTo>
                <a:lnTo>
                  <a:pt x="486107" y="123798"/>
                </a:lnTo>
                <a:lnTo>
                  <a:pt x="536797" y="132158"/>
                </a:lnTo>
                <a:lnTo>
                  <a:pt x="593877" y="140742"/>
                </a:lnTo>
                <a:lnTo>
                  <a:pt x="655509" y="149390"/>
                </a:lnTo>
                <a:lnTo>
                  <a:pt x="849321" y="174108"/>
                </a:lnTo>
                <a:lnTo>
                  <a:pt x="1111577" y="203555"/>
                </a:lnTo>
                <a:lnTo>
                  <a:pt x="1163348" y="208099"/>
                </a:lnTo>
                <a:lnTo>
                  <a:pt x="1215120" y="212026"/>
                </a:lnTo>
                <a:lnTo>
                  <a:pt x="1266892" y="215339"/>
                </a:lnTo>
                <a:lnTo>
                  <a:pt x="1318663" y="218042"/>
                </a:lnTo>
                <a:lnTo>
                  <a:pt x="1370458" y="220138"/>
                </a:lnTo>
                <a:lnTo>
                  <a:pt x="1422204" y="221628"/>
                </a:lnTo>
                <a:lnTo>
                  <a:pt x="1473972" y="222519"/>
                </a:lnTo>
                <a:lnTo>
                  <a:pt x="1525738" y="222812"/>
                </a:lnTo>
                <a:lnTo>
                  <a:pt x="1577501" y="222510"/>
                </a:lnTo>
                <a:lnTo>
                  <a:pt x="1629261" y="221618"/>
                </a:lnTo>
                <a:lnTo>
                  <a:pt x="1681034" y="220137"/>
                </a:lnTo>
                <a:lnTo>
                  <a:pt x="1732768" y="218073"/>
                </a:lnTo>
                <a:lnTo>
                  <a:pt x="1784515" y="215428"/>
                </a:lnTo>
                <a:lnTo>
                  <a:pt x="1836256" y="212204"/>
                </a:lnTo>
                <a:lnTo>
                  <a:pt x="1887991" y="208406"/>
                </a:lnTo>
                <a:lnTo>
                  <a:pt x="1938304" y="204146"/>
                </a:lnTo>
                <a:lnTo>
                  <a:pt x="1988498" y="199325"/>
                </a:lnTo>
                <a:lnTo>
                  <a:pt x="2038573" y="193950"/>
                </a:lnTo>
                <a:lnTo>
                  <a:pt x="2088531" y="188025"/>
                </a:lnTo>
                <a:lnTo>
                  <a:pt x="2138372" y="181556"/>
                </a:lnTo>
                <a:lnTo>
                  <a:pt x="2188096" y="174550"/>
                </a:lnTo>
                <a:lnTo>
                  <a:pt x="2237706" y="167011"/>
                </a:lnTo>
                <a:lnTo>
                  <a:pt x="2287201" y="158945"/>
                </a:lnTo>
                <a:lnTo>
                  <a:pt x="2336582" y="150357"/>
                </a:lnTo>
                <a:lnTo>
                  <a:pt x="2385851" y="141254"/>
                </a:lnTo>
                <a:lnTo>
                  <a:pt x="2435008" y="131641"/>
                </a:lnTo>
                <a:lnTo>
                  <a:pt x="2484053" y="121522"/>
                </a:lnTo>
                <a:lnTo>
                  <a:pt x="2532988" y="110905"/>
                </a:lnTo>
                <a:lnTo>
                  <a:pt x="2581814" y="99794"/>
                </a:lnTo>
                <a:lnTo>
                  <a:pt x="2630531" y="88195"/>
                </a:lnTo>
                <a:lnTo>
                  <a:pt x="2679140" y="76114"/>
                </a:lnTo>
                <a:lnTo>
                  <a:pt x="2727642" y="63555"/>
                </a:lnTo>
                <a:lnTo>
                  <a:pt x="2776038" y="50526"/>
                </a:lnTo>
                <a:lnTo>
                  <a:pt x="2824329" y="37030"/>
                </a:lnTo>
                <a:lnTo>
                  <a:pt x="2872514" y="23075"/>
                </a:lnTo>
                <a:lnTo>
                  <a:pt x="2920596" y="8665"/>
                </a:lnTo>
                <a:lnTo>
                  <a:pt x="2948576" y="0"/>
                </a:lnTo>
                <a:close/>
              </a:path>
            </a:pathLst>
          </a:custGeom>
          <a:solidFill>
            <a:srgbClr val="FBA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5"/>
          <p:cNvSpPr/>
          <p:nvPr/>
        </p:nvSpPr>
        <p:spPr>
          <a:xfrm>
            <a:off x="8573724" y="12"/>
            <a:ext cx="569600" cy="360462"/>
          </a:xfrm>
          <a:custGeom>
            <a:avLst/>
            <a:gdLst/>
            <a:ahLst/>
            <a:cxnLst/>
            <a:rect l="l" t="t" r="r" b="b"/>
            <a:pathLst>
              <a:path w="666115" h="397510">
                <a:moveTo>
                  <a:pt x="665508" y="0"/>
                </a:moveTo>
                <a:lnTo>
                  <a:pt x="0" y="0"/>
                </a:lnTo>
                <a:lnTo>
                  <a:pt x="38942" y="30368"/>
                </a:lnTo>
                <a:lnTo>
                  <a:pt x="83732" y="63001"/>
                </a:lnTo>
                <a:lnTo>
                  <a:pt x="131986" y="96265"/>
                </a:lnTo>
                <a:lnTo>
                  <a:pt x="182958" y="129808"/>
                </a:lnTo>
                <a:lnTo>
                  <a:pt x="235903" y="163277"/>
                </a:lnTo>
                <a:lnTo>
                  <a:pt x="290078" y="196320"/>
                </a:lnTo>
                <a:lnTo>
                  <a:pt x="344737" y="228584"/>
                </a:lnTo>
                <a:lnTo>
                  <a:pt x="399136" y="259717"/>
                </a:lnTo>
                <a:lnTo>
                  <a:pt x="452530" y="289365"/>
                </a:lnTo>
                <a:lnTo>
                  <a:pt x="504175" y="317176"/>
                </a:lnTo>
                <a:lnTo>
                  <a:pt x="553326" y="342797"/>
                </a:lnTo>
                <a:lnTo>
                  <a:pt x="599238" y="365876"/>
                </a:lnTo>
                <a:lnTo>
                  <a:pt x="641168" y="386060"/>
                </a:lnTo>
                <a:lnTo>
                  <a:pt x="665508" y="397141"/>
                </a:lnTo>
                <a:lnTo>
                  <a:pt x="665508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6"/>
          <p:cNvSpPr/>
          <p:nvPr/>
        </p:nvSpPr>
        <p:spPr>
          <a:xfrm>
            <a:off x="8267552" y="12"/>
            <a:ext cx="614668" cy="218811"/>
          </a:xfrm>
          <a:custGeom>
            <a:avLst/>
            <a:gdLst/>
            <a:ahLst/>
            <a:cxnLst/>
            <a:rect l="l" t="t" r="r" b="b"/>
            <a:pathLst>
              <a:path w="718820" h="241300">
                <a:moveTo>
                  <a:pt x="392537" y="0"/>
                </a:moveTo>
                <a:lnTo>
                  <a:pt x="0" y="0"/>
                </a:lnTo>
                <a:lnTo>
                  <a:pt x="28902" y="13525"/>
                </a:lnTo>
                <a:lnTo>
                  <a:pt x="73967" y="33526"/>
                </a:lnTo>
                <a:lnTo>
                  <a:pt x="119420" y="52691"/>
                </a:lnTo>
                <a:lnTo>
                  <a:pt x="165236" y="71075"/>
                </a:lnTo>
                <a:lnTo>
                  <a:pt x="211388" y="88733"/>
                </a:lnTo>
                <a:lnTo>
                  <a:pt x="257849" y="105722"/>
                </a:lnTo>
                <a:lnTo>
                  <a:pt x="304592" y="122097"/>
                </a:lnTo>
                <a:lnTo>
                  <a:pt x="351592" y="137914"/>
                </a:lnTo>
                <a:lnTo>
                  <a:pt x="398822" y="153229"/>
                </a:lnTo>
                <a:lnTo>
                  <a:pt x="535915" y="195959"/>
                </a:lnTo>
                <a:lnTo>
                  <a:pt x="580940" y="209281"/>
                </a:lnTo>
                <a:lnTo>
                  <a:pt x="626280" y="221523"/>
                </a:lnTo>
                <a:lnTo>
                  <a:pt x="672072" y="232179"/>
                </a:lnTo>
                <a:lnTo>
                  <a:pt x="718454" y="240741"/>
                </a:lnTo>
                <a:lnTo>
                  <a:pt x="708294" y="226340"/>
                </a:lnTo>
                <a:lnTo>
                  <a:pt x="694813" y="215795"/>
                </a:lnTo>
                <a:lnTo>
                  <a:pt x="679771" y="207140"/>
                </a:lnTo>
                <a:lnTo>
                  <a:pt x="664924" y="198412"/>
                </a:lnTo>
                <a:lnTo>
                  <a:pt x="620822" y="168749"/>
                </a:lnTo>
                <a:lnTo>
                  <a:pt x="577123" y="138607"/>
                </a:lnTo>
                <a:lnTo>
                  <a:pt x="533876" y="107928"/>
                </a:lnTo>
                <a:lnTo>
                  <a:pt x="491129" y="76653"/>
                </a:lnTo>
                <a:lnTo>
                  <a:pt x="448932" y="44721"/>
                </a:lnTo>
                <a:lnTo>
                  <a:pt x="407333" y="12074"/>
                </a:lnTo>
                <a:lnTo>
                  <a:pt x="392537" y="0"/>
                </a:lnTo>
                <a:close/>
              </a:path>
            </a:pathLst>
          </a:custGeom>
          <a:solidFill>
            <a:srgbClr val="69C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7"/>
          <p:cNvSpPr/>
          <p:nvPr/>
        </p:nvSpPr>
        <p:spPr>
          <a:xfrm>
            <a:off x="683309" y="12"/>
            <a:ext cx="1009967" cy="115164"/>
          </a:xfrm>
          <a:custGeom>
            <a:avLst/>
            <a:gdLst/>
            <a:ahLst/>
            <a:cxnLst/>
            <a:rect l="l" t="t" r="r" b="b"/>
            <a:pathLst>
              <a:path w="1181100" h="127000">
                <a:moveTo>
                  <a:pt x="1180484" y="0"/>
                </a:moveTo>
                <a:lnTo>
                  <a:pt x="0" y="0"/>
                </a:lnTo>
                <a:lnTo>
                  <a:pt x="41546" y="11250"/>
                </a:lnTo>
                <a:lnTo>
                  <a:pt x="139999" y="36788"/>
                </a:lnTo>
                <a:lnTo>
                  <a:pt x="288281" y="73164"/>
                </a:lnTo>
                <a:lnTo>
                  <a:pt x="521593" y="126453"/>
                </a:lnTo>
                <a:lnTo>
                  <a:pt x="572290" y="122412"/>
                </a:lnTo>
                <a:lnTo>
                  <a:pt x="622757" y="117223"/>
                </a:lnTo>
                <a:lnTo>
                  <a:pt x="673007" y="110953"/>
                </a:lnTo>
                <a:lnTo>
                  <a:pt x="723051" y="103672"/>
                </a:lnTo>
                <a:lnTo>
                  <a:pt x="772903" y="95448"/>
                </a:lnTo>
                <a:lnTo>
                  <a:pt x="822576" y="86349"/>
                </a:lnTo>
                <a:lnTo>
                  <a:pt x="872083" y="76445"/>
                </a:lnTo>
                <a:lnTo>
                  <a:pt x="921435" y="65805"/>
                </a:lnTo>
                <a:lnTo>
                  <a:pt x="970646" y="54496"/>
                </a:lnTo>
                <a:lnTo>
                  <a:pt x="1019729" y="42587"/>
                </a:lnTo>
                <a:lnTo>
                  <a:pt x="1117560" y="17245"/>
                </a:lnTo>
                <a:lnTo>
                  <a:pt x="1180484" y="0"/>
                </a:lnTo>
                <a:close/>
              </a:path>
            </a:pathLst>
          </a:custGeom>
          <a:solidFill>
            <a:srgbClr val="6AC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Retângulo 38"/>
          <p:cNvSpPr/>
          <p:nvPr/>
        </p:nvSpPr>
        <p:spPr>
          <a:xfrm>
            <a:off x="375353" y="678998"/>
            <a:ext cx="848317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PT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Demais Participantes: </a:t>
            </a:r>
            <a:endParaRPr lang="pt-PT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PT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As pessoas que não cumprirem os critérios de participação como delegados devem poder participar da conferência como </a:t>
            </a:r>
            <a:r>
              <a:rPr lang="pt-PT" sz="2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convidado/participante</a:t>
            </a:r>
            <a:r>
              <a:rPr lang="pt-PT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pt-PT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O convidado/participante pode contribuir com o debate e encaminhamento das propostas, mas </a:t>
            </a:r>
            <a:r>
              <a:rPr lang="pt-PT" sz="2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tem direito a voto</a:t>
            </a:r>
            <a:r>
              <a:rPr lang="pt-PT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t-BR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28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37883" y="6648006"/>
            <a:ext cx="1557304" cy="207295"/>
          </a:xfrm>
          <a:custGeom>
            <a:avLst/>
            <a:gdLst/>
            <a:ahLst/>
            <a:cxnLst/>
            <a:rect l="l" t="t" r="r" b="b"/>
            <a:pathLst>
              <a:path w="1821179" h="228600">
                <a:moveTo>
                  <a:pt x="1815490" y="0"/>
                </a:moveTo>
                <a:lnTo>
                  <a:pt x="2438" y="0"/>
                </a:lnTo>
                <a:lnTo>
                  <a:pt x="546" y="2019"/>
                </a:lnTo>
                <a:lnTo>
                  <a:pt x="1320" y="4343"/>
                </a:lnTo>
                <a:lnTo>
                  <a:pt x="3553" y="13376"/>
                </a:lnTo>
                <a:lnTo>
                  <a:pt x="12141" y="53532"/>
                </a:lnTo>
                <a:lnTo>
                  <a:pt x="17476" y="93023"/>
                </a:lnTo>
                <a:lnTo>
                  <a:pt x="18618" y="116992"/>
                </a:lnTo>
                <a:lnTo>
                  <a:pt x="19558" y="120916"/>
                </a:lnTo>
                <a:lnTo>
                  <a:pt x="19621" y="126568"/>
                </a:lnTo>
                <a:lnTo>
                  <a:pt x="20294" y="128104"/>
                </a:lnTo>
                <a:lnTo>
                  <a:pt x="24409" y="130530"/>
                </a:lnTo>
                <a:lnTo>
                  <a:pt x="24574" y="132842"/>
                </a:lnTo>
                <a:lnTo>
                  <a:pt x="20370" y="148915"/>
                </a:lnTo>
                <a:lnTo>
                  <a:pt x="16992" y="162221"/>
                </a:lnTo>
                <a:lnTo>
                  <a:pt x="13643" y="175535"/>
                </a:lnTo>
                <a:lnTo>
                  <a:pt x="10261" y="188836"/>
                </a:lnTo>
                <a:lnTo>
                  <a:pt x="6000" y="205366"/>
                </a:lnTo>
                <a:lnTo>
                  <a:pt x="3917" y="213644"/>
                </a:lnTo>
                <a:lnTo>
                  <a:pt x="1435" y="224078"/>
                </a:lnTo>
                <a:lnTo>
                  <a:pt x="0" y="226885"/>
                </a:lnTo>
                <a:lnTo>
                  <a:pt x="3543" y="228079"/>
                </a:lnTo>
                <a:lnTo>
                  <a:pt x="1760080" y="228079"/>
                </a:lnTo>
                <a:lnTo>
                  <a:pt x="1777803" y="172370"/>
                </a:lnTo>
                <a:lnTo>
                  <a:pt x="1797453" y="98580"/>
                </a:lnTo>
                <a:lnTo>
                  <a:pt x="1817827" y="21856"/>
                </a:lnTo>
                <a:lnTo>
                  <a:pt x="1820354" y="15506"/>
                </a:lnTo>
                <a:lnTo>
                  <a:pt x="1820633" y="8648"/>
                </a:lnTo>
                <a:lnTo>
                  <a:pt x="1818970" y="5715"/>
                </a:lnTo>
                <a:lnTo>
                  <a:pt x="1819529" y="1435"/>
                </a:lnTo>
                <a:lnTo>
                  <a:pt x="1815490" y="0"/>
                </a:lnTo>
                <a:close/>
              </a:path>
            </a:pathLst>
          </a:custGeom>
          <a:solidFill>
            <a:srgbClr val="FAA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8827" y="6648006"/>
            <a:ext cx="1413410" cy="207871"/>
          </a:xfrm>
          <a:custGeom>
            <a:avLst/>
            <a:gdLst/>
            <a:ahLst/>
            <a:cxnLst/>
            <a:rect l="l" t="t" r="r" b="b"/>
            <a:pathLst>
              <a:path w="1652904" h="229234">
                <a:moveTo>
                  <a:pt x="1626141" y="228041"/>
                </a:moveTo>
                <a:lnTo>
                  <a:pt x="1622925" y="228041"/>
                </a:lnTo>
                <a:lnTo>
                  <a:pt x="1625096" y="228790"/>
                </a:lnTo>
                <a:lnTo>
                  <a:pt x="1626141" y="228041"/>
                </a:lnTo>
                <a:close/>
              </a:path>
              <a:path w="1652904" h="229234">
                <a:moveTo>
                  <a:pt x="8082" y="224485"/>
                </a:moveTo>
                <a:lnTo>
                  <a:pt x="1262" y="224840"/>
                </a:lnTo>
                <a:lnTo>
                  <a:pt x="81" y="226618"/>
                </a:lnTo>
                <a:lnTo>
                  <a:pt x="0" y="227406"/>
                </a:lnTo>
                <a:lnTo>
                  <a:pt x="182" y="227761"/>
                </a:lnTo>
                <a:lnTo>
                  <a:pt x="830" y="228015"/>
                </a:lnTo>
                <a:lnTo>
                  <a:pt x="2621" y="228155"/>
                </a:lnTo>
                <a:lnTo>
                  <a:pt x="1626141" y="228041"/>
                </a:lnTo>
                <a:lnTo>
                  <a:pt x="1627027" y="227406"/>
                </a:lnTo>
                <a:lnTo>
                  <a:pt x="1627765" y="224510"/>
                </a:lnTo>
                <a:lnTo>
                  <a:pt x="731524" y="224510"/>
                </a:lnTo>
                <a:lnTo>
                  <a:pt x="8082" y="224485"/>
                </a:lnTo>
                <a:close/>
              </a:path>
              <a:path w="1652904" h="229234">
                <a:moveTo>
                  <a:pt x="1626862" y="0"/>
                </a:moveTo>
                <a:lnTo>
                  <a:pt x="793208" y="0"/>
                </a:lnTo>
                <a:lnTo>
                  <a:pt x="790910" y="1778"/>
                </a:lnTo>
                <a:lnTo>
                  <a:pt x="789944" y="4279"/>
                </a:lnTo>
                <a:lnTo>
                  <a:pt x="786652" y="16979"/>
                </a:lnTo>
                <a:lnTo>
                  <a:pt x="781427" y="36857"/>
                </a:lnTo>
                <a:lnTo>
                  <a:pt x="767701" y="88267"/>
                </a:lnTo>
                <a:lnTo>
                  <a:pt x="731524" y="224510"/>
                </a:lnTo>
                <a:lnTo>
                  <a:pt x="1627765" y="224510"/>
                </a:lnTo>
                <a:lnTo>
                  <a:pt x="1646750" y="150101"/>
                </a:lnTo>
                <a:lnTo>
                  <a:pt x="1648172" y="144602"/>
                </a:lnTo>
                <a:lnTo>
                  <a:pt x="1649696" y="139115"/>
                </a:lnTo>
                <a:lnTo>
                  <a:pt x="1651335" y="131648"/>
                </a:lnTo>
                <a:lnTo>
                  <a:pt x="1652427" y="128409"/>
                </a:lnTo>
                <a:lnTo>
                  <a:pt x="1645150" y="127622"/>
                </a:lnTo>
                <a:lnTo>
                  <a:pt x="1645785" y="124815"/>
                </a:lnTo>
                <a:lnTo>
                  <a:pt x="1645670" y="121932"/>
                </a:lnTo>
                <a:lnTo>
                  <a:pt x="1641746" y="72707"/>
                </a:lnTo>
                <a:lnTo>
                  <a:pt x="1631336" y="18016"/>
                </a:lnTo>
                <a:lnTo>
                  <a:pt x="1626862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47365" y="6648006"/>
            <a:ext cx="679827" cy="206142"/>
          </a:xfrm>
          <a:custGeom>
            <a:avLst/>
            <a:gdLst/>
            <a:ahLst/>
            <a:cxnLst/>
            <a:rect l="l" t="t" r="r" b="b"/>
            <a:pathLst>
              <a:path w="795020" h="227329">
                <a:moveTo>
                  <a:pt x="794918" y="0"/>
                </a:moveTo>
                <a:lnTo>
                  <a:pt x="52679" y="0"/>
                </a:lnTo>
                <a:lnTo>
                  <a:pt x="50266" y="1092"/>
                </a:lnTo>
                <a:lnTo>
                  <a:pt x="36360" y="44843"/>
                </a:lnTo>
                <a:lnTo>
                  <a:pt x="22491" y="98893"/>
                </a:lnTo>
                <a:lnTo>
                  <a:pt x="11252" y="153581"/>
                </a:lnTo>
                <a:lnTo>
                  <a:pt x="2952" y="204451"/>
                </a:lnTo>
                <a:lnTo>
                  <a:pt x="0" y="225475"/>
                </a:lnTo>
                <a:lnTo>
                  <a:pt x="2120" y="226695"/>
                </a:lnTo>
                <a:lnTo>
                  <a:pt x="730630" y="226733"/>
                </a:lnTo>
                <a:lnTo>
                  <a:pt x="733717" y="227126"/>
                </a:lnTo>
                <a:lnTo>
                  <a:pt x="735202" y="225717"/>
                </a:lnTo>
                <a:lnTo>
                  <a:pt x="740792" y="204437"/>
                </a:lnTo>
                <a:lnTo>
                  <a:pt x="745605" y="186256"/>
                </a:lnTo>
                <a:lnTo>
                  <a:pt x="782599" y="47332"/>
                </a:lnTo>
                <a:lnTo>
                  <a:pt x="785710" y="35506"/>
                </a:lnTo>
                <a:lnTo>
                  <a:pt x="794918" y="0"/>
                </a:lnTo>
                <a:close/>
              </a:path>
            </a:pathLst>
          </a:custGeom>
          <a:solidFill>
            <a:srgbClr val="B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408" y="6648006"/>
            <a:ext cx="582088" cy="207295"/>
          </a:xfrm>
          <a:custGeom>
            <a:avLst/>
            <a:gdLst/>
            <a:ahLst/>
            <a:cxnLst/>
            <a:rect l="l" t="t" r="r" b="b"/>
            <a:pathLst>
              <a:path w="680719" h="228600">
                <a:moveTo>
                  <a:pt x="677292" y="227584"/>
                </a:moveTo>
                <a:lnTo>
                  <a:pt x="674065" y="227584"/>
                </a:lnTo>
                <a:lnTo>
                  <a:pt x="676414" y="228295"/>
                </a:lnTo>
                <a:lnTo>
                  <a:pt x="677292" y="227584"/>
                </a:lnTo>
                <a:close/>
              </a:path>
              <a:path w="680719" h="228600">
                <a:moveTo>
                  <a:pt x="677570" y="0"/>
                </a:moveTo>
                <a:lnTo>
                  <a:pt x="1409" y="0"/>
                </a:lnTo>
                <a:lnTo>
                  <a:pt x="0" y="2032"/>
                </a:lnTo>
                <a:lnTo>
                  <a:pt x="698" y="4089"/>
                </a:lnTo>
                <a:lnTo>
                  <a:pt x="3378" y="13754"/>
                </a:lnTo>
                <a:lnTo>
                  <a:pt x="5816" y="21209"/>
                </a:lnTo>
                <a:lnTo>
                  <a:pt x="22559" y="76654"/>
                </a:lnTo>
                <a:lnTo>
                  <a:pt x="67830" y="227622"/>
                </a:lnTo>
                <a:lnTo>
                  <a:pt x="677292" y="227584"/>
                </a:lnTo>
                <a:lnTo>
                  <a:pt x="678421" y="226669"/>
                </a:lnTo>
                <a:lnTo>
                  <a:pt x="680351" y="223570"/>
                </a:lnTo>
                <a:lnTo>
                  <a:pt x="679640" y="220078"/>
                </a:lnTo>
                <a:lnTo>
                  <a:pt x="679541" y="4089"/>
                </a:lnTo>
                <a:lnTo>
                  <a:pt x="679475" y="2692"/>
                </a:lnTo>
                <a:lnTo>
                  <a:pt x="678992" y="1143"/>
                </a:lnTo>
                <a:lnTo>
                  <a:pt x="677570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0947" y="6648008"/>
            <a:ext cx="595120" cy="206719"/>
          </a:xfrm>
          <a:custGeom>
            <a:avLst/>
            <a:gdLst/>
            <a:ahLst/>
            <a:cxnLst/>
            <a:rect l="l" t="t" r="r" b="b"/>
            <a:pathLst>
              <a:path w="695960" h="227965">
                <a:moveTo>
                  <a:pt x="623658" y="0"/>
                </a:moveTo>
                <a:lnTo>
                  <a:pt x="0" y="0"/>
                </a:lnTo>
                <a:lnTo>
                  <a:pt x="266" y="711"/>
                </a:lnTo>
                <a:lnTo>
                  <a:pt x="584" y="1422"/>
                </a:lnTo>
                <a:lnTo>
                  <a:pt x="44503" y="167156"/>
                </a:lnTo>
                <a:lnTo>
                  <a:pt x="60172" y="226644"/>
                </a:lnTo>
                <a:lnTo>
                  <a:pt x="62039" y="227672"/>
                </a:lnTo>
                <a:lnTo>
                  <a:pt x="690168" y="227558"/>
                </a:lnTo>
                <a:lnTo>
                  <a:pt x="693775" y="227431"/>
                </a:lnTo>
                <a:lnTo>
                  <a:pt x="695629" y="225361"/>
                </a:lnTo>
                <a:lnTo>
                  <a:pt x="694829" y="223100"/>
                </a:lnTo>
                <a:lnTo>
                  <a:pt x="682797" y="184113"/>
                </a:lnTo>
                <a:lnTo>
                  <a:pt x="638116" y="39881"/>
                </a:lnTo>
                <a:lnTo>
                  <a:pt x="632819" y="22936"/>
                </a:lnTo>
                <a:lnTo>
                  <a:pt x="626694" y="3682"/>
                </a:lnTo>
                <a:lnTo>
                  <a:pt x="626033" y="1269"/>
                </a:lnTo>
                <a:lnTo>
                  <a:pt x="62365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3485" y="6648006"/>
            <a:ext cx="528875" cy="206719"/>
          </a:xfrm>
          <a:custGeom>
            <a:avLst/>
            <a:gdLst/>
            <a:ahLst/>
            <a:cxnLst/>
            <a:rect l="l" t="t" r="r" b="b"/>
            <a:pathLst>
              <a:path w="618490" h="227965">
                <a:moveTo>
                  <a:pt x="618020" y="0"/>
                </a:moveTo>
                <a:lnTo>
                  <a:pt x="2501" y="0"/>
                </a:lnTo>
                <a:lnTo>
                  <a:pt x="0" y="2044"/>
                </a:lnTo>
                <a:lnTo>
                  <a:pt x="444" y="4991"/>
                </a:lnTo>
                <a:lnTo>
                  <a:pt x="495" y="222300"/>
                </a:lnTo>
                <a:lnTo>
                  <a:pt x="617004" y="227660"/>
                </a:lnTo>
                <a:lnTo>
                  <a:pt x="618134" y="226695"/>
                </a:lnTo>
                <a:lnTo>
                  <a:pt x="618020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4076" y="6648008"/>
            <a:ext cx="493038" cy="206719"/>
          </a:xfrm>
          <a:custGeom>
            <a:avLst/>
            <a:gdLst/>
            <a:ahLst/>
            <a:cxnLst/>
            <a:rect l="l" t="t" r="r" b="b"/>
            <a:pathLst>
              <a:path w="576579" h="227965">
                <a:moveTo>
                  <a:pt x="502767" y="0"/>
                </a:moveTo>
                <a:lnTo>
                  <a:pt x="2209" y="0"/>
                </a:lnTo>
                <a:lnTo>
                  <a:pt x="0" y="2158"/>
                </a:lnTo>
                <a:lnTo>
                  <a:pt x="1041" y="4559"/>
                </a:lnTo>
                <a:lnTo>
                  <a:pt x="1790" y="6883"/>
                </a:lnTo>
                <a:lnTo>
                  <a:pt x="6808" y="22821"/>
                </a:lnTo>
                <a:lnTo>
                  <a:pt x="16653" y="54760"/>
                </a:lnTo>
                <a:lnTo>
                  <a:pt x="21628" y="70713"/>
                </a:lnTo>
                <a:lnTo>
                  <a:pt x="25051" y="81603"/>
                </a:lnTo>
                <a:lnTo>
                  <a:pt x="28447" y="92497"/>
                </a:lnTo>
                <a:lnTo>
                  <a:pt x="60126" y="194904"/>
                </a:lnTo>
                <a:lnTo>
                  <a:pt x="69176" y="223989"/>
                </a:lnTo>
                <a:lnTo>
                  <a:pt x="70002" y="226123"/>
                </a:lnTo>
                <a:lnTo>
                  <a:pt x="72097" y="227431"/>
                </a:lnTo>
                <a:lnTo>
                  <a:pt x="570814" y="227571"/>
                </a:lnTo>
                <a:lnTo>
                  <a:pt x="574138" y="227431"/>
                </a:lnTo>
                <a:lnTo>
                  <a:pt x="575983" y="225056"/>
                </a:lnTo>
                <a:lnTo>
                  <a:pt x="574624" y="222669"/>
                </a:lnTo>
                <a:lnTo>
                  <a:pt x="570445" y="209459"/>
                </a:lnTo>
                <a:lnTo>
                  <a:pt x="563586" y="187506"/>
                </a:lnTo>
                <a:lnTo>
                  <a:pt x="553520" y="155458"/>
                </a:lnTo>
                <a:lnTo>
                  <a:pt x="546939" y="134377"/>
                </a:lnTo>
                <a:lnTo>
                  <a:pt x="540332" y="113302"/>
                </a:lnTo>
                <a:lnTo>
                  <a:pt x="533641" y="92252"/>
                </a:lnTo>
                <a:lnTo>
                  <a:pt x="533184" y="90398"/>
                </a:lnTo>
                <a:lnTo>
                  <a:pt x="531545" y="89090"/>
                </a:lnTo>
                <a:lnTo>
                  <a:pt x="531329" y="87121"/>
                </a:lnTo>
                <a:lnTo>
                  <a:pt x="529501" y="80771"/>
                </a:lnTo>
                <a:lnTo>
                  <a:pt x="528193" y="74294"/>
                </a:lnTo>
                <a:lnTo>
                  <a:pt x="521395" y="52934"/>
                </a:lnTo>
                <a:lnTo>
                  <a:pt x="516653" y="37871"/>
                </a:lnTo>
                <a:lnTo>
                  <a:pt x="506348" y="4851"/>
                </a:lnTo>
                <a:lnTo>
                  <a:pt x="505701" y="1689"/>
                </a:lnTo>
                <a:lnTo>
                  <a:pt x="502767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8649" y="6648006"/>
            <a:ext cx="490323" cy="206719"/>
          </a:xfrm>
          <a:custGeom>
            <a:avLst/>
            <a:gdLst/>
            <a:ahLst/>
            <a:cxnLst/>
            <a:rect l="l" t="t" r="r" b="b"/>
            <a:pathLst>
              <a:path w="573404" h="227965">
                <a:moveTo>
                  <a:pt x="570920" y="227139"/>
                </a:moveTo>
                <a:lnTo>
                  <a:pt x="568502" y="227139"/>
                </a:lnTo>
                <a:lnTo>
                  <a:pt x="570191" y="227533"/>
                </a:lnTo>
                <a:lnTo>
                  <a:pt x="570920" y="227139"/>
                </a:lnTo>
                <a:close/>
              </a:path>
              <a:path w="573404" h="227965">
                <a:moveTo>
                  <a:pt x="500875" y="0"/>
                </a:moveTo>
                <a:lnTo>
                  <a:pt x="2133" y="0"/>
                </a:lnTo>
                <a:lnTo>
                  <a:pt x="0" y="2590"/>
                </a:lnTo>
                <a:lnTo>
                  <a:pt x="1168" y="5295"/>
                </a:lnTo>
                <a:lnTo>
                  <a:pt x="4462" y="15568"/>
                </a:lnTo>
                <a:lnTo>
                  <a:pt x="9287" y="30982"/>
                </a:lnTo>
                <a:lnTo>
                  <a:pt x="16889" y="54959"/>
                </a:lnTo>
                <a:lnTo>
                  <a:pt x="22020" y="71245"/>
                </a:lnTo>
                <a:lnTo>
                  <a:pt x="59893" y="191994"/>
                </a:lnTo>
                <a:lnTo>
                  <a:pt x="70916" y="226872"/>
                </a:lnTo>
                <a:lnTo>
                  <a:pt x="71488" y="227164"/>
                </a:lnTo>
                <a:lnTo>
                  <a:pt x="570920" y="227139"/>
                </a:lnTo>
                <a:lnTo>
                  <a:pt x="571766" y="226682"/>
                </a:lnTo>
                <a:lnTo>
                  <a:pt x="573316" y="225183"/>
                </a:lnTo>
                <a:lnTo>
                  <a:pt x="573214" y="223405"/>
                </a:lnTo>
                <a:lnTo>
                  <a:pt x="572033" y="219176"/>
                </a:lnTo>
                <a:lnTo>
                  <a:pt x="571525" y="216750"/>
                </a:lnTo>
                <a:lnTo>
                  <a:pt x="570763" y="214426"/>
                </a:lnTo>
                <a:lnTo>
                  <a:pt x="563733" y="192486"/>
                </a:lnTo>
                <a:lnTo>
                  <a:pt x="556847" y="170502"/>
                </a:lnTo>
                <a:lnTo>
                  <a:pt x="550003" y="148506"/>
                </a:lnTo>
                <a:lnTo>
                  <a:pt x="543102" y="126530"/>
                </a:lnTo>
                <a:lnTo>
                  <a:pt x="538429" y="111815"/>
                </a:lnTo>
                <a:lnTo>
                  <a:pt x="533793" y="97091"/>
                </a:lnTo>
                <a:lnTo>
                  <a:pt x="526662" y="74095"/>
                </a:lnTo>
                <a:lnTo>
                  <a:pt x="519491" y="51115"/>
                </a:lnTo>
                <a:lnTo>
                  <a:pt x="512271" y="28152"/>
                </a:lnTo>
                <a:lnTo>
                  <a:pt x="504990" y="5207"/>
                </a:lnTo>
                <a:lnTo>
                  <a:pt x="504240" y="2895"/>
                </a:lnTo>
                <a:lnTo>
                  <a:pt x="503034" y="1079"/>
                </a:lnTo>
                <a:lnTo>
                  <a:pt x="500875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3035" y="6648006"/>
            <a:ext cx="478920" cy="206142"/>
          </a:xfrm>
          <a:custGeom>
            <a:avLst/>
            <a:gdLst/>
            <a:ahLst/>
            <a:cxnLst/>
            <a:rect l="l" t="t" r="r" b="b"/>
            <a:pathLst>
              <a:path w="560070" h="227329">
                <a:moveTo>
                  <a:pt x="486168" y="0"/>
                </a:moveTo>
                <a:lnTo>
                  <a:pt x="62560" y="0"/>
                </a:lnTo>
                <a:lnTo>
                  <a:pt x="59461" y="1320"/>
                </a:lnTo>
                <a:lnTo>
                  <a:pt x="58889" y="4368"/>
                </a:lnTo>
                <a:lnTo>
                  <a:pt x="54412" y="21071"/>
                </a:lnTo>
                <a:lnTo>
                  <a:pt x="43345" y="62915"/>
                </a:lnTo>
                <a:lnTo>
                  <a:pt x="5058" y="206824"/>
                </a:lnTo>
                <a:lnTo>
                  <a:pt x="0" y="226212"/>
                </a:lnTo>
                <a:lnTo>
                  <a:pt x="812" y="227164"/>
                </a:lnTo>
                <a:lnTo>
                  <a:pt x="556044" y="227139"/>
                </a:lnTo>
                <a:lnTo>
                  <a:pt x="559803" y="225094"/>
                </a:lnTo>
                <a:lnTo>
                  <a:pt x="557872" y="222072"/>
                </a:lnTo>
                <a:lnTo>
                  <a:pt x="548410" y="192033"/>
                </a:lnTo>
                <a:lnTo>
                  <a:pt x="531165" y="137011"/>
                </a:lnTo>
                <a:lnTo>
                  <a:pt x="514463" y="83994"/>
                </a:lnTo>
                <a:lnTo>
                  <a:pt x="498445" y="32934"/>
                </a:lnTo>
                <a:lnTo>
                  <a:pt x="489437" y="4368"/>
                </a:lnTo>
                <a:lnTo>
                  <a:pt x="488746" y="1790"/>
                </a:lnTo>
                <a:lnTo>
                  <a:pt x="48616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3809" y="6648007"/>
            <a:ext cx="687972" cy="206719"/>
          </a:xfrm>
          <a:custGeom>
            <a:avLst/>
            <a:gdLst/>
            <a:ahLst/>
            <a:cxnLst/>
            <a:rect l="l" t="t" r="r" b="b"/>
            <a:pathLst>
              <a:path w="804545" h="227965">
                <a:moveTo>
                  <a:pt x="490689" y="0"/>
                </a:moveTo>
                <a:lnTo>
                  <a:pt x="60731" y="0"/>
                </a:lnTo>
                <a:lnTo>
                  <a:pt x="56807" y="1854"/>
                </a:lnTo>
                <a:lnTo>
                  <a:pt x="57962" y="5435"/>
                </a:lnTo>
                <a:lnTo>
                  <a:pt x="57937" y="8623"/>
                </a:lnTo>
                <a:lnTo>
                  <a:pt x="14180" y="173581"/>
                </a:lnTo>
                <a:lnTo>
                  <a:pt x="0" y="227393"/>
                </a:lnTo>
                <a:lnTo>
                  <a:pt x="1663" y="227457"/>
                </a:lnTo>
                <a:lnTo>
                  <a:pt x="800328" y="227647"/>
                </a:lnTo>
                <a:lnTo>
                  <a:pt x="804252" y="227520"/>
                </a:lnTo>
                <a:lnTo>
                  <a:pt x="804303" y="226910"/>
                </a:lnTo>
                <a:lnTo>
                  <a:pt x="804125" y="226377"/>
                </a:lnTo>
                <a:lnTo>
                  <a:pt x="803732" y="225920"/>
                </a:lnTo>
                <a:lnTo>
                  <a:pt x="801846" y="224612"/>
                </a:lnTo>
                <a:lnTo>
                  <a:pt x="439305" y="224536"/>
                </a:lnTo>
                <a:lnTo>
                  <a:pt x="434530" y="224332"/>
                </a:lnTo>
                <a:lnTo>
                  <a:pt x="433641" y="223177"/>
                </a:lnTo>
                <a:lnTo>
                  <a:pt x="483372" y="35999"/>
                </a:lnTo>
                <a:lnTo>
                  <a:pt x="491820" y="4356"/>
                </a:lnTo>
                <a:lnTo>
                  <a:pt x="492531" y="2032"/>
                </a:lnTo>
                <a:lnTo>
                  <a:pt x="490689" y="0"/>
                </a:lnTo>
                <a:close/>
              </a:path>
              <a:path w="804545" h="227965">
                <a:moveTo>
                  <a:pt x="800582" y="223735"/>
                </a:moveTo>
                <a:lnTo>
                  <a:pt x="797013" y="224612"/>
                </a:lnTo>
                <a:lnTo>
                  <a:pt x="801846" y="224612"/>
                </a:lnTo>
                <a:lnTo>
                  <a:pt x="800582" y="223735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81912" y="6648006"/>
            <a:ext cx="957839" cy="207295"/>
          </a:xfrm>
          <a:custGeom>
            <a:avLst/>
            <a:gdLst/>
            <a:ahLst/>
            <a:cxnLst/>
            <a:rect l="l" t="t" r="r" b="b"/>
            <a:pathLst>
              <a:path w="1120140" h="228600">
                <a:moveTo>
                  <a:pt x="1688" y="224091"/>
                </a:moveTo>
                <a:lnTo>
                  <a:pt x="1" y="226555"/>
                </a:lnTo>
                <a:lnTo>
                  <a:pt x="0" y="226872"/>
                </a:lnTo>
                <a:lnTo>
                  <a:pt x="1065" y="228587"/>
                </a:lnTo>
                <a:lnTo>
                  <a:pt x="2907" y="227545"/>
                </a:lnTo>
                <a:lnTo>
                  <a:pt x="1117035" y="227545"/>
                </a:lnTo>
                <a:lnTo>
                  <a:pt x="1119846" y="227444"/>
                </a:lnTo>
                <a:lnTo>
                  <a:pt x="1119784" y="227164"/>
                </a:lnTo>
                <a:lnTo>
                  <a:pt x="565872" y="227164"/>
                </a:lnTo>
                <a:lnTo>
                  <a:pt x="564742" y="225894"/>
                </a:lnTo>
                <a:lnTo>
                  <a:pt x="565110" y="224624"/>
                </a:lnTo>
                <a:lnTo>
                  <a:pt x="4431" y="224624"/>
                </a:lnTo>
                <a:lnTo>
                  <a:pt x="1688" y="224091"/>
                </a:lnTo>
                <a:close/>
              </a:path>
              <a:path w="1120140" h="228600">
                <a:moveTo>
                  <a:pt x="1117035" y="227545"/>
                </a:moveTo>
                <a:lnTo>
                  <a:pt x="2907" y="227545"/>
                </a:lnTo>
                <a:lnTo>
                  <a:pt x="1115630" y="227596"/>
                </a:lnTo>
                <a:lnTo>
                  <a:pt x="1117035" y="227545"/>
                </a:lnTo>
                <a:close/>
              </a:path>
              <a:path w="1120140" h="228600">
                <a:moveTo>
                  <a:pt x="570952" y="226555"/>
                </a:moveTo>
                <a:lnTo>
                  <a:pt x="565872" y="227164"/>
                </a:lnTo>
                <a:lnTo>
                  <a:pt x="1119784" y="227164"/>
                </a:lnTo>
                <a:lnTo>
                  <a:pt x="1119719" y="226872"/>
                </a:lnTo>
                <a:lnTo>
                  <a:pt x="1119440" y="226707"/>
                </a:lnTo>
                <a:lnTo>
                  <a:pt x="572311" y="226695"/>
                </a:lnTo>
                <a:lnTo>
                  <a:pt x="570952" y="226555"/>
                </a:lnTo>
                <a:close/>
              </a:path>
              <a:path w="1120140" h="228600">
                <a:moveTo>
                  <a:pt x="625207" y="0"/>
                </a:moveTo>
                <a:lnTo>
                  <a:pt x="196163" y="0"/>
                </a:lnTo>
                <a:lnTo>
                  <a:pt x="193800" y="1308"/>
                </a:lnTo>
                <a:lnTo>
                  <a:pt x="193089" y="3632"/>
                </a:lnTo>
                <a:lnTo>
                  <a:pt x="166510" y="102987"/>
                </a:lnTo>
                <a:lnTo>
                  <a:pt x="134187" y="224434"/>
                </a:lnTo>
                <a:lnTo>
                  <a:pt x="4431" y="224624"/>
                </a:lnTo>
                <a:lnTo>
                  <a:pt x="565110" y="224624"/>
                </a:lnTo>
                <a:lnTo>
                  <a:pt x="568171" y="214058"/>
                </a:lnTo>
                <a:lnTo>
                  <a:pt x="570127" y="205994"/>
                </a:lnTo>
                <a:lnTo>
                  <a:pt x="611989" y="49127"/>
                </a:lnTo>
                <a:lnTo>
                  <a:pt x="625207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613" y="6648001"/>
            <a:ext cx="670053" cy="207871"/>
          </a:xfrm>
          <a:custGeom>
            <a:avLst/>
            <a:gdLst/>
            <a:ahLst/>
            <a:cxnLst/>
            <a:rect l="l" t="t" r="r" b="b"/>
            <a:pathLst>
              <a:path w="783589" h="229234">
                <a:moveTo>
                  <a:pt x="490423" y="0"/>
                </a:moveTo>
                <a:lnTo>
                  <a:pt x="60464" y="0"/>
                </a:lnTo>
                <a:lnTo>
                  <a:pt x="0" y="227558"/>
                </a:lnTo>
                <a:lnTo>
                  <a:pt x="780605" y="227596"/>
                </a:lnTo>
                <a:lnTo>
                  <a:pt x="782459" y="228663"/>
                </a:lnTo>
                <a:lnTo>
                  <a:pt x="783602" y="226695"/>
                </a:lnTo>
                <a:lnTo>
                  <a:pt x="782000" y="224650"/>
                </a:lnTo>
                <a:lnTo>
                  <a:pt x="439737" y="224650"/>
                </a:lnTo>
                <a:lnTo>
                  <a:pt x="434085" y="224231"/>
                </a:lnTo>
                <a:lnTo>
                  <a:pt x="433349" y="223240"/>
                </a:lnTo>
                <a:lnTo>
                  <a:pt x="434352" y="217944"/>
                </a:lnTo>
                <a:lnTo>
                  <a:pt x="434746" y="216446"/>
                </a:lnTo>
                <a:lnTo>
                  <a:pt x="438409" y="203181"/>
                </a:lnTo>
                <a:lnTo>
                  <a:pt x="441564" y="191362"/>
                </a:lnTo>
                <a:lnTo>
                  <a:pt x="447801" y="167703"/>
                </a:lnTo>
                <a:lnTo>
                  <a:pt x="477413" y="56302"/>
                </a:lnTo>
                <a:lnTo>
                  <a:pt x="481801" y="39917"/>
                </a:lnTo>
                <a:lnTo>
                  <a:pt x="486163" y="23526"/>
                </a:lnTo>
                <a:lnTo>
                  <a:pt x="491045" y="4775"/>
                </a:lnTo>
                <a:lnTo>
                  <a:pt x="492086" y="2362"/>
                </a:lnTo>
                <a:lnTo>
                  <a:pt x="490423" y="0"/>
                </a:lnTo>
                <a:close/>
              </a:path>
              <a:path w="783589" h="229234">
                <a:moveTo>
                  <a:pt x="780935" y="223291"/>
                </a:moveTo>
                <a:lnTo>
                  <a:pt x="777163" y="224637"/>
                </a:lnTo>
                <a:lnTo>
                  <a:pt x="439737" y="224650"/>
                </a:lnTo>
                <a:lnTo>
                  <a:pt x="782000" y="224650"/>
                </a:lnTo>
                <a:lnTo>
                  <a:pt x="780935" y="223291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1795" y="6648008"/>
            <a:ext cx="371950" cy="206142"/>
          </a:xfrm>
          <a:custGeom>
            <a:avLst/>
            <a:gdLst/>
            <a:ahLst/>
            <a:cxnLst/>
            <a:rect l="l" t="t" r="r" b="b"/>
            <a:pathLst>
              <a:path w="434975" h="227329">
                <a:moveTo>
                  <a:pt x="374339" y="226745"/>
                </a:moveTo>
                <a:lnTo>
                  <a:pt x="368592" y="226745"/>
                </a:lnTo>
                <a:lnTo>
                  <a:pt x="373710" y="226898"/>
                </a:lnTo>
                <a:lnTo>
                  <a:pt x="374339" y="226745"/>
                </a:lnTo>
                <a:close/>
              </a:path>
              <a:path w="434975" h="227329">
                <a:moveTo>
                  <a:pt x="432371" y="0"/>
                </a:moveTo>
                <a:lnTo>
                  <a:pt x="60337" y="0"/>
                </a:lnTo>
                <a:lnTo>
                  <a:pt x="48985" y="42830"/>
                </a:lnTo>
                <a:lnTo>
                  <a:pt x="28734" y="119006"/>
                </a:lnTo>
                <a:lnTo>
                  <a:pt x="0" y="226771"/>
                </a:lnTo>
                <a:lnTo>
                  <a:pt x="374339" y="226745"/>
                </a:lnTo>
                <a:lnTo>
                  <a:pt x="377329" y="226021"/>
                </a:lnTo>
                <a:lnTo>
                  <a:pt x="377329" y="222580"/>
                </a:lnTo>
                <a:lnTo>
                  <a:pt x="409575" y="97574"/>
                </a:lnTo>
                <a:lnTo>
                  <a:pt x="421376" y="52041"/>
                </a:lnTo>
                <a:lnTo>
                  <a:pt x="427245" y="29261"/>
                </a:lnTo>
                <a:lnTo>
                  <a:pt x="433565" y="4216"/>
                </a:lnTo>
                <a:lnTo>
                  <a:pt x="434441" y="1955"/>
                </a:lnTo>
                <a:lnTo>
                  <a:pt x="432371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6220" y="6648002"/>
            <a:ext cx="356746" cy="206142"/>
          </a:xfrm>
          <a:custGeom>
            <a:avLst/>
            <a:gdLst/>
            <a:ahLst/>
            <a:cxnLst/>
            <a:rect l="l" t="t" r="r" b="b"/>
            <a:pathLst>
              <a:path w="417194" h="227329">
                <a:moveTo>
                  <a:pt x="417156" y="0"/>
                </a:moveTo>
                <a:lnTo>
                  <a:pt x="60528" y="0"/>
                </a:lnTo>
                <a:lnTo>
                  <a:pt x="60020" y="1460"/>
                </a:lnTo>
                <a:lnTo>
                  <a:pt x="59410" y="2870"/>
                </a:lnTo>
                <a:lnTo>
                  <a:pt x="0" y="226733"/>
                </a:lnTo>
                <a:lnTo>
                  <a:pt x="353707" y="226695"/>
                </a:lnTo>
                <a:lnTo>
                  <a:pt x="354012" y="225996"/>
                </a:lnTo>
                <a:lnTo>
                  <a:pt x="354431" y="225336"/>
                </a:lnTo>
                <a:lnTo>
                  <a:pt x="405917" y="41440"/>
                </a:lnTo>
                <a:lnTo>
                  <a:pt x="408770" y="31094"/>
                </a:lnTo>
                <a:lnTo>
                  <a:pt x="417156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31357" y="6648008"/>
            <a:ext cx="320366" cy="206719"/>
          </a:xfrm>
          <a:custGeom>
            <a:avLst/>
            <a:gdLst/>
            <a:ahLst/>
            <a:cxnLst/>
            <a:rect l="l" t="t" r="r" b="b"/>
            <a:pathLst>
              <a:path w="374650" h="227965">
                <a:moveTo>
                  <a:pt x="374561" y="0"/>
                </a:moveTo>
                <a:lnTo>
                  <a:pt x="58661" y="0"/>
                </a:lnTo>
                <a:lnTo>
                  <a:pt x="58508" y="1371"/>
                </a:lnTo>
                <a:lnTo>
                  <a:pt x="18554" y="156108"/>
                </a:lnTo>
                <a:lnTo>
                  <a:pt x="13942" y="173818"/>
                </a:lnTo>
                <a:lnTo>
                  <a:pt x="0" y="226898"/>
                </a:lnTo>
                <a:lnTo>
                  <a:pt x="152" y="227075"/>
                </a:lnTo>
                <a:lnTo>
                  <a:pt x="203" y="227520"/>
                </a:lnTo>
                <a:lnTo>
                  <a:pt x="374561" y="227558"/>
                </a:lnTo>
                <a:lnTo>
                  <a:pt x="374561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19" y="6648001"/>
            <a:ext cx="730868" cy="207295"/>
          </a:xfrm>
          <a:custGeom>
            <a:avLst/>
            <a:gdLst/>
            <a:ahLst/>
            <a:cxnLst/>
            <a:rect l="l" t="t" r="r" b="b"/>
            <a:pathLst>
              <a:path w="854710" h="228600">
                <a:moveTo>
                  <a:pt x="178562" y="0"/>
                </a:moveTo>
                <a:lnTo>
                  <a:pt x="2057" y="0"/>
                </a:lnTo>
                <a:lnTo>
                  <a:pt x="0" y="1981"/>
                </a:lnTo>
                <a:lnTo>
                  <a:pt x="825" y="4241"/>
                </a:lnTo>
                <a:lnTo>
                  <a:pt x="5955" y="21473"/>
                </a:lnTo>
                <a:lnTo>
                  <a:pt x="34153" y="115167"/>
                </a:lnTo>
                <a:lnTo>
                  <a:pt x="52538" y="176666"/>
                </a:lnTo>
                <a:lnTo>
                  <a:pt x="66700" y="224243"/>
                </a:lnTo>
                <a:lnTo>
                  <a:pt x="67678" y="226237"/>
                </a:lnTo>
                <a:lnTo>
                  <a:pt x="69850" y="227406"/>
                </a:lnTo>
                <a:lnTo>
                  <a:pt x="71805" y="227469"/>
                </a:lnTo>
                <a:lnTo>
                  <a:pt x="851877" y="227622"/>
                </a:lnTo>
                <a:lnTo>
                  <a:pt x="853554" y="228536"/>
                </a:lnTo>
                <a:lnTo>
                  <a:pt x="854498" y="226860"/>
                </a:lnTo>
                <a:lnTo>
                  <a:pt x="248132" y="226860"/>
                </a:lnTo>
                <a:lnTo>
                  <a:pt x="246468" y="225501"/>
                </a:lnTo>
                <a:lnTo>
                  <a:pt x="239178" y="200612"/>
                </a:lnTo>
                <a:lnTo>
                  <a:pt x="233016" y="179943"/>
                </a:lnTo>
                <a:lnTo>
                  <a:pt x="220611" y="138633"/>
                </a:lnTo>
                <a:lnTo>
                  <a:pt x="203150" y="80283"/>
                </a:lnTo>
                <a:lnTo>
                  <a:pt x="197294" y="60845"/>
                </a:lnTo>
                <a:lnTo>
                  <a:pt x="192654" y="45623"/>
                </a:lnTo>
                <a:lnTo>
                  <a:pt x="187971" y="30413"/>
                </a:lnTo>
                <a:lnTo>
                  <a:pt x="178562" y="0"/>
                </a:lnTo>
                <a:close/>
              </a:path>
              <a:path w="854710" h="228600">
                <a:moveTo>
                  <a:pt x="854570" y="226733"/>
                </a:moveTo>
                <a:lnTo>
                  <a:pt x="248132" y="226860"/>
                </a:lnTo>
                <a:lnTo>
                  <a:pt x="854498" y="226860"/>
                </a:lnTo>
                <a:lnTo>
                  <a:pt x="854570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78762" y="6648008"/>
            <a:ext cx="640189" cy="206719"/>
          </a:xfrm>
          <a:custGeom>
            <a:avLst/>
            <a:gdLst/>
            <a:ahLst/>
            <a:cxnLst/>
            <a:rect l="l" t="t" r="r" b="b"/>
            <a:pathLst>
              <a:path w="748665" h="227965">
                <a:moveTo>
                  <a:pt x="177418" y="0"/>
                </a:moveTo>
                <a:lnTo>
                  <a:pt x="0" y="0"/>
                </a:lnTo>
                <a:lnTo>
                  <a:pt x="368" y="1485"/>
                </a:lnTo>
                <a:lnTo>
                  <a:pt x="622" y="2997"/>
                </a:lnTo>
                <a:lnTo>
                  <a:pt x="55752" y="178333"/>
                </a:lnTo>
                <a:lnTo>
                  <a:pt x="59507" y="190411"/>
                </a:lnTo>
                <a:lnTo>
                  <a:pt x="70624" y="226694"/>
                </a:lnTo>
                <a:lnTo>
                  <a:pt x="70815" y="226910"/>
                </a:lnTo>
                <a:lnTo>
                  <a:pt x="70954" y="227164"/>
                </a:lnTo>
                <a:lnTo>
                  <a:pt x="71031" y="227444"/>
                </a:lnTo>
                <a:lnTo>
                  <a:pt x="72529" y="227482"/>
                </a:lnTo>
                <a:lnTo>
                  <a:pt x="744105" y="227647"/>
                </a:lnTo>
                <a:lnTo>
                  <a:pt x="745921" y="227507"/>
                </a:lnTo>
                <a:lnTo>
                  <a:pt x="747712" y="227431"/>
                </a:lnTo>
                <a:lnTo>
                  <a:pt x="747978" y="227025"/>
                </a:lnTo>
                <a:lnTo>
                  <a:pt x="745540" y="227025"/>
                </a:lnTo>
                <a:lnTo>
                  <a:pt x="744314" y="226834"/>
                </a:lnTo>
                <a:lnTo>
                  <a:pt x="249427" y="226834"/>
                </a:lnTo>
                <a:lnTo>
                  <a:pt x="247903" y="225437"/>
                </a:lnTo>
                <a:lnTo>
                  <a:pt x="243373" y="210585"/>
                </a:lnTo>
                <a:lnTo>
                  <a:pt x="239837" y="199243"/>
                </a:lnTo>
                <a:lnTo>
                  <a:pt x="187629" y="33540"/>
                </a:lnTo>
                <a:lnTo>
                  <a:pt x="185028" y="25169"/>
                </a:lnTo>
                <a:lnTo>
                  <a:pt x="177418" y="0"/>
                </a:lnTo>
                <a:close/>
              </a:path>
              <a:path w="748665" h="227965">
                <a:moveTo>
                  <a:pt x="747026" y="225564"/>
                </a:moveTo>
                <a:lnTo>
                  <a:pt x="745540" y="227025"/>
                </a:lnTo>
                <a:lnTo>
                  <a:pt x="747978" y="227025"/>
                </a:lnTo>
                <a:lnTo>
                  <a:pt x="748334" y="226479"/>
                </a:lnTo>
                <a:lnTo>
                  <a:pt x="748042" y="225882"/>
                </a:lnTo>
                <a:lnTo>
                  <a:pt x="747026" y="225564"/>
                </a:lnTo>
                <a:close/>
              </a:path>
              <a:path w="748665" h="227965">
                <a:moveTo>
                  <a:pt x="743661" y="226733"/>
                </a:moveTo>
                <a:lnTo>
                  <a:pt x="249427" y="226834"/>
                </a:lnTo>
                <a:lnTo>
                  <a:pt x="744314" y="226834"/>
                </a:lnTo>
                <a:lnTo>
                  <a:pt x="743661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94253" y="6648006"/>
            <a:ext cx="211767" cy="206719"/>
          </a:xfrm>
          <a:custGeom>
            <a:avLst/>
            <a:gdLst/>
            <a:ahLst/>
            <a:cxnLst/>
            <a:rect l="l" t="t" r="r" b="b"/>
            <a:pathLst>
              <a:path w="247650" h="227965">
                <a:moveTo>
                  <a:pt x="177419" y="0"/>
                </a:moveTo>
                <a:lnTo>
                  <a:pt x="0" y="0"/>
                </a:lnTo>
                <a:lnTo>
                  <a:pt x="165" y="749"/>
                </a:lnTo>
                <a:lnTo>
                  <a:pt x="266" y="1511"/>
                </a:lnTo>
                <a:lnTo>
                  <a:pt x="50433" y="163407"/>
                </a:lnTo>
                <a:lnTo>
                  <a:pt x="70116" y="227431"/>
                </a:lnTo>
                <a:lnTo>
                  <a:pt x="247294" y="227431"/>
                </a:lnTo>
                <a:lnTo>
                  <a:pt x="246913" y="225780"/>
                </a:lnTo>
                <a:lnTo>
                  <a:pt x="246608" y="224116"/>
                </a:lnTo>
                <a:lnTo>
                  <a:pt x="193128" y="51587"/>
                </a:lnTo>
                <a:lnTo>
                  <a:pt x="189170" y="38701"/>
                </a:lnTo>
                <a:lnTo>
                  <a:pt x="177419" y="0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1683" y="6648006"/>
            <a:ext cx="168328" cy="205567"/>
          </a:xfrm>
          <a:custGeom>
            <a:avLst/>
            <a:gdLst/>
            <a:ahLst/>
            <a:cxnLst/>
            <a:rect l="l" t="t" r="r" b="b"/>
            <a:pathLst>
              <a:path w="196850" h="226695">
                <a:moveTo>
                  <a:pt x="196430" y="0"/>
                </a:moveTo>
                <a:lnTo>
                  <a:pt x="0" y="0"/>
                </a:lnTo>
                <a:lnTo>
                  <a:pt x="0" y="223939"/>
                </a:lnTo>
                <a:lnTo>
                  <a:pt x="165" y="226707"/>
                </a:lnTo>
                <a:lnTo>
                  <a:pt x="136397" y="226695"/>
                </a:lnTo>
                <a:lnTo>
                  <a:pt x="136258" y="226656"/>
                </a:lnTo>
                <a:lnTo>
                  <a:pt x="145766" y="190401"/>
                </a:lnTo>
                <a:lnTo>
                  <a:pt x="158207" y="143370"/>
                </a:lnTo>
                <a:lnTo>
                  <a:pt x="172433" y="89896"/>
                </a:lnTo>
                <a:lnTo>
                  <a:pt x="196430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6951" y="6648008"/>
            <a:ext cx="134662" cy="206719"/>
          </a:xfrm>
          <a:custGeom>
            <a:avLst/>
            <a:gdLst/>
            <a:ahLst/>
            <a:cxnLst/>
            <a:rect l="l" t="t" r="r" b="b"/>
            <a:pathLst>
              <a:path w="157479" h="227965">
                <a:moveTo>
                  <a:pt x="153873" y="0"/>
                </a:moveTo>
                <a:lnTo>
                  <a:pt x="0" y="0"/>
                </a:lnTo>
                <a:lnTo>
                  <a:pt x="450" y="1142"/>
                </a:lnTo>
                <a:lnTo>
                  <a:pt x="977" y="2235"/>
                </a:lnTo>
                <a:lnTo>
                  <a:pt x="52308" y="165928"/>
                </a:lnTo>
                <a:lnTo>
                  <a:pt x="70853" y="225564"/>
                </a:lnTo>
                <a:lnTo>
                  <a:pt x="71094" y="226174"/>
                </a:lnTo>
                <a:lnTo>
                  <a:pt x="71310" y="226809"/>
                </a:lnTo>
                <a:lnTo>
                  <a:pt x="71551" y="227431"/>
                </a:lnTo>
                <a:lnTo>
                  <a:pt x="153936" y="227380"/>
                </a:lnTo>
                <a:lnTo>
                  <a:pt x="157035" y="224561"/>
                </a:lnTo>
                <a:lnTo>
                  <a:pt x="155930" y="220776"/>
                </a:lnTo>
                <a:lnTo>
                  <a:pt x="155956" y="6464"/>
                </a:lnTo>
                <a:lnTo>
                  <a:pt x="155778" y="2679"/>
                </a:lnTo>
                <a:lnTo>
                  <a:pt x="155267" y="1130"/>
                </a:lnTo>
                <a:lnTo>
                  <a:pt x="153873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7279" y="6648008"/>
            <a:ext cx="95567" cy="206719"/>
          </a:xfrm>
          <a:custGeom>
            <a:avLst/>
            <a:gdLst/>
            <a:ahLst/>
            <a:cxnLst/>
            <a:rect l="l" t="t" r="r" b="b"/>
            <a:pathLst>
              <a:path w="111760" h="227965">
                <a:moveTo>
                  <a:pt x="111252" y="0"/>
                </a:moveTo>
                <a:lnTo>
                  <a:pt x="1727" y="0"/>
                </a:lnTo>
                <a:lnTo>
                  <a:pt x="0" y="1739"/>
                </a:lnTo>
                <a:lnTo>
                  <a:pt x="393" y="3975"/>
                </a:lnTo>
                <a:lnTo>
                  <a:pt x="393" y="85089"/>
                </a:lnTo>
                <a:lnTo>
                  <a:pt x="698" y="88899"/>
                </a:lnTo>
                <a:lnTo>
                  <a:pt x="1739" y="92608"/>
                </a:lnTo>
                <a:lnTo>
                  <a:pt x="44132" y="227444"/>
                </a:lnTo>
                <a:lnTo>
                  <a:pt x="60515" y="227456"/>
                </a:lnTo>
                <a:lnTo>
                  <a:pt x="60566" y="226923"/>
                </a:lnTo>
                <a:lnTo>
                  <a:pt x="60706" y="226682"/>
                </a:lnTo>
                <a:lnTo>
                  <a:pt x="67389" y="180702"/>
                </a:lnTo>
                <a:lnTo>
                  <a:pt x="79958" y="113815"/>
                </a:lnTo>
                <a:lnTo>
                  <a:pt x="92956" y="60300"/>
                </a:lnTo>
                <a:lnTo>
                  <a:pt x="104645" y="19942"/>
                </a:lnTo>
                <a:lnTo>
                  <a:pt x="111252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" y="6647637"/>
            <a:ext cx="70046" cy="207295"/>
          </a:xfrm>
          <a:custGeom>
            <a:avLst/>
            <a:gdLst/>
            <a:ahLst/>
            <a:cxnLst/>
            <a:rect l="l" t="t" r="r" b="b"/>
            <a:pathLst>
              <a:path w="81915" h="228600">
                <a:moveTo>
                  <a:pt x="482" y="0"/>
                </a:moveTo>
                <a:lnTo>
                  <a:pt x="64" y="673"/>
                </a:lnTo>
                <a:lnTo>
                  <a:pt x="0" y="228028"/>
                </a:lnTo>
                <a:lnTo>
                  <a:pt x="81356" y="227799"/>
                </a:lnTo>
                <a:lnTo>
                  <a:pt x="25882" y="42367"/>
                </a:lnTo>
                <a:lnTo>
                  <a:pt x="22680" y="31913"/>
                </a:lnTo>
                <a:lnTo>
                  <a:pt x="19442" y="21472"/>
                </a:lnTo>
                <a:lnTo>
                  <a:pt x="16343" y="10988"/>
                </a:lnTo>
                <a:lnTo>
                  <a:pt x="13633" y="673"/>
                </a:lnTo>
                <a:lnTo>
                  <a:pt x="6908" y="673"/>
                </a:lnTo>
                <a:lnTo>
                  <a:pt x="482" y="0"/>
                </a:lnTo>
                <a:close/>
              </a:path>
              <a:path w="81915" h="228600">
                <a:moveTo>
                  <a:pt x="13563" y="406"/>
                </a:moveTo>
                <a:lnTo>
                  <a:pt x="10248" y="406"/>
                </a:lnTo>
                <a:lnTo>
                  <a:pt x="6908" y="673"/>
                </a:lnTo>
                <a:lnTo>
                  <a:pt x="13633" y="673"/>
                </a:lnTo>
                <a:lnTo>
                  <a:pt x="13563" y="406"/>
                </a:lnTo>
                <a:close/>
              </a:path>
            </a:pathLst>
          </a:custGeom>
          <a:solidFill>
            <a:srgbClr val="C943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02174" y="6648056"/>
            <a:ext cx="0" cy="206142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889">
            <a:solidFill>
              <a:srgbClr val="696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73985" y="6648010"/>
            <a:ext cx="25521" cy="80039"/>
          </a:xfrm>
          <a:custGeom>
            <a:avLst/>
            <a:gdLst/>
            <a:ahLst/>
            <a:cxnLst/>
            <a:rect l="l" t="t" r="r" b="b"/>
            <a:pathLst>
              <a:path w="29845" h="88265">
                <a:moveTo>
                  <a:pt x="28054" y="0"/>
                </a:moveTo>
                <a:lnTo>
                  <a:pt x="0" y="0"/>
                </a:lnTo>
                <a:lnTo>
                  <a:pt x="252" y="1269"/>
                </a:lnTo>
                <a:lnTo>
                  <a:pt x="27228" y="87693"/>
                </a:lnTo>
                <a:lnTo>
                  <a:pt x="29705" y="87007"/>
                </a:lnTo>
                <a:lnTo>
                  <a:pt x="28448" y="84937"/>
                </a:lnTo>
                <a:lnTo>
                  <a:pt x="28498" y="2705"/>
                </a:lnTo>
                <a:lnTo>
                  <a:pt x="28841" y="1269"/>
                </a:lnTo>
                <a:lnTo>
                  <a:pt x="28054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98018" y="6648009"/>
            <a:ext cx="0" cy="8407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608"/>
                </a:lnTo>
              </a:path>
            </a:pathLst>
          </a:custGeom>
          <a:ln w="3175">
            <a:solidFill>
              <a:srgbClr val="6BA7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7943" y="11"/>
            <a:ext cx="1215218" cy="200384"/>
          </a:xfrm>
          <a:custGeom>
            <a:avLst/>
            <a:gdLst/>
            <a:ahLst/>
            <a:cxnLst/>
            <a:rect l="l" t="t" r="r" b="b"/>
            <a:pathLst>
              <a:path w="1421129" h="220979">
                <a:moveTo>
                  <a:pt x="1026387" y="0"/>
                </a:moveTo>
                <a:lnTo>
                  <a:pt x="510416" y="0"/>
                </a:lnTo>
                <a:lnTo>
                  <a:pt x="391040" y="49067"/>
                </a:lnTo>
                <a:lnTo>
                  <a:pt x="196469" y="126467"/>
                </a:lnTo>
                <a:lnTo>
                  <a:pt x="98525" y="163627"/>
                </a:lnTo>
                <a:lnTo>
                  <a:pt x="0" y="199428"/>
                </a:lnTo>
                <a:lnTo>
                  <a:pt x="50754" y="204259"/>
                </a:lnTo>
                <a:lnTo>
                  <a:pt x="101467" y="208444"/>
                </a:lnTo>
                <a:lnTo>
                  <a:pt x="152136" y="211991"/>
                </a:lnTo>
                <a:lnTo>
                  <a:pt x="202764" y="214906"/>
                </a:lnTo>
                <a:lnTo>
                  <a:pt x="253351" y="217195"/>
                </a:lnTo>
                <a:lnTo>
                  <a:pt x="303896" y="218865"/>
                </a:lnTo>
                <a:lnTo>
                  <a:pt x="354401" y="219922"/>
                </a:lnTo>
                <a:lnTo>
                  <a:pt x="404865" y="220373"/>
                </a:lnTo>
                <a:lnTo>
                  <a:pt x="455290" y="220225"/>
                </a:lnTo>
                <a:lnTo>
                  <a:pt x="505675" y="219483"/>
                </a:lnTo>
                <a:lnTo>
                  <a:pt x="556022" y="218155"/>
                </a:lnTo>
                <a:lnTo>
                  <a:pt x="606329" y="216247"/>
                </a:lnTo>
                <a:lnTo>
                  <a:pt x="656599" y="213765"/>
                </a:lnTo>
                <a:lnTo>
                  <a:pt x="706831" y="210716"/>
                </a:lnTo>
                <a:lnTo>
                  <a:pt x="757025" y="207107"/>
                </a:lnTo>
                <a:lnTo>
                  <a:pt x="807183" y="202944"/>
                </a:lnTo>
                <a:lnTo>
                  <a:pt x="857304" y="198234"/>
                </a:lnTo>
                <a:lnTo>
                  <a:pt x="907389" y="192982"/>
                </a:lnTo>
                <a:lnTo>
                  <a:pt x="957438" y="187196"/>
                </a:lnTo>
                <a:lnTo>
                  <a:pt x="1007452" y="180883"/>
                </a:lnTo>
                <a:lnTo>
                  <a:pt x="1057432" y="174048"/>
                </a:lnTo>
                <a:lnTo>
                  <a:pt x="1107377" y="166698"/>
                </a:lnTo>
                <a:lnTo>
                  <a:pt x="1157287" y="158840"/>
                </a:lnTo>
                <a:lnTo>
                  <a:pt x="1207165" y="150480"/>
                </a:lnTo>
                <a:lnTo>
                  <a:pt x="1306820" y="132281"/>
                </a:lnTo>
                <a:lnTo>
                  <a:pt x="1411478" y="111074"/>
                </a:lnTo>
                <a:lnTo>
                  <a:pt x="1415986" y="107353"/>
                </a:lnTo>
                <a:lnTo>
                  <a:pt x="1420799" y="104876"/>
                </a:lnTo>
                <a:lnTo>
                  <a:pt x="1079106" y="14826"/>
                </a:lnTo>
                <a:lnTo>
                  <a:pt x="1030513" y="1203"/>
                </a:lnTo>
                <a:lnTo>
                  <a:pt x="1026387" y="0"/>
                </a:lnTo>
                <a:close/>
              </a:path>
            </a:pathLst>
          </a:custGeom>
          <a:solidFill>
            <a:srgbClr val="74C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5894" y="94894"/>
            <a:ext cx="2239303" cy="277545"/>
          </a:xfrm>
          <a:custGeom>
            <a:avLst/>
            <a:gdLst/>
            <a:ahLst/>
            <a:cxnLst/>
            <a:rect l="l" t="t" r="r" b="b"/>
            <a:pathLst>
              <a:path w="2618740" h="306070">
                <a:moveTo>
                  <a:pt x="674516" y="88137"/>
                </a:moveTo>
                <a:lnTo>
                  <a:pt x="650616" y="89963"/>
                </a:lnTo>
                <a:lnTo>
                  <a:pt x="626935" y="94793"/>
                </a:lnTo>
                <a:lnTo>
                  <a:pt x="576410" y="107175"/>
                </a:lnTo>
                <a:lnTo>
                  <a:pt x="375213" y="159823"/>
                </a:lnTo>
                <a:lnTo>
                  <a:pt x="274353" y="185326"/>
                </a:lnTo>
                <a:lnTo>
                  <a:pt x="223657" y="197199"/>
                </a:lnTo>
                <a:lnTo>
                  <a:pt x="172707" y="208230"/>
                </a:lnTo>
                <a:lnTo>
                  <a:pt x="128732" y="215365"/>
                </a:lnTo>
                <a:lnTo>
                  <a:pt x="84453" y="221714"/>
                </a:lnTo>
                <a:lnTo>
                  <a:pt x="41124" y="231583"/>
                </a:lnTo>
                <a:lnTo>
                  <a:pt x="0" y="249276"/>
                </a:lnTo>
                <a:lnTo>
                  <a:pt x="51235" y="256801"/>
                </a:lnTo>
                <a:lnTo>
                  <a:pt x="102489" y="263753"/>
                </a:lnTo>
                <a:lnTo>
                  <a:pt x="153761" y="270139"/>
                </a:lnTo>
                <a:lnTo>
                  <a:pt x="205051" y="275968"/>
                </a:lnTo>
                <a:lnTo>
                  <a:pt x="256359" y="281250"/>
                </a:lnTo>
                <a:lnTo>
                  <a:pt x="307687" y="285993"/>
                </a:lnTo>
                <a:lnTo>
                  <a:pt x="359033" y="290205"/>
                </a:lnTo>
                <a:lnTo>
                  <a:pt x="410398" y="293895"/>
                </a:lnTo>
                <a:lnTo>
                  <a:pt x="461783" y="297073"/>
                </a:lnTo>
                <a:lnTo>
                  <a:pt x="564612" y="301925"/>
                </a:lnTo>
                <a:lnTo>
                  <a:pt x="667521" y="304830"/>
                </a:lnTo>
                <a:lnTo>
                  <a:pt x="770512" y="305858"/>
                </a:lnTo>
                <a:lnTo>
                  <a:pt x="873587" y="305078"/>
                </a:lnTo>
                <a:lnTo>
                  <a:pt x="976747" y="302562"/>
                </a:lnTo>
                <a:lnTo>
                  <a:pt x="1079996" y="298378"/>
                </a:lnTo>
                <a:lnTo>
                  <a:pt x="1183333" y="292597"/>
                </a:lnTo>
                <a:lnTo>
                  <a:pt x="1335004" y="281423"/>
                </a:lnTo>
                <a:lnTo>
                  <a:pt x="1484550" y="267590"/>
                </a:lnTo>
                <a:lnTo>
                  <a:pt x="1633642" y="251191"/>
                </a:lnTo>
                <a:lnTo>
                  <a:pt x="1782317" y="232414"/>
                </a:lnTo>
                <a:lnTo>
                  <a:pt x="1979964" y="203999"/>
                </a:lnTo>
                <a:lnTo>
                  <a:pt x="2177020" y="172129"/>
                </a:lnTo>
                <a:lnTo>
                  <a:pt x="2422643" y="128102"/>
                </a:lnTo>
                <a:lnTo>
                  <a:pt x="2577272" y="98284"/>
                </a:lnTo>
                <a:lnTo>
                  <a:pt x="1111411" y="98284"/>
                </a:lnTo>
                <a:lnTo>
                  <a:pt x="1014158" y="97713"/>
                </a:lnTo>
                <a:lnTo>
                  <a:pt x="698530" y="88194"/>
                </a:lnTo>
                <a:lnTo>
                  <a:pt x="674516" y="88137"/>
                </a:lnTo>
                <a:close/>
              </a:path>
              <a:path w="2618740" h="306070">
                <a:moveTo>
                  <a:pt x="2072316" y="0"/>
                </a:moveTo>
                <a:lnTo>
                  <a:pt x="2039904" y="2180"/>
                </a:lnTo>
                <a:lnTo>
                  <a:pt x="2007660" y="6287"/>
                </a:lnTo>
                <a:lnTo>
                  <a:pt x="1975485" y="11824"/>
                </a:lnTo>
                <a:lnTo>
                  <a:pt x="1924461" y="21163"/>
                </a:lnTo>
                <a:lnTo>
                  <a:pt x="1873365" y="29892"/>
                </a:lnTo>
                <a:lnTo>
                  <a:pt x="1822194" y="38033"/>
                </a:lnTo>
                <a:lnTo>
                  <a:pt x="1770949" y="45609"/>
                </a:lnTo>
                <a:lnTo>
                  <a:pt x="1719630" y="52642"/>
                </a:lnTo>
                <a:lnTo>
                  <a:pt x="1616765" y="65169"/>
                </a:lnTo>
                <a:lnTo>
                  <a:pt x="1513596" y="75791"/>
                </a:lnTo>
                <a:lnTo>
                  <a:pt x="1410121" y="84688"/>
                </a:lnTo>
                <a:lnTo>
                  <a:pt x="1306334" y="92037"/>
                </a:lnTo>
                <a:lnTo>
                  <a:pt x="1257534" y="94726"/>
                </a:lnTo>
                <a:lnTo>
                  <a:pt x="1208785" y="96609"/>
                </a:lnTo>
                <a:lnTo>
                  <a:pt x="1160079" y="97768"/>
                </a:lnTo>
                <a:lnTo>
                  <a:pt x="1111411" y="98284"/>
                </a:lnTo>
                <a:lnTo>
                  <a:pt x="2577272" y="98284"/>
                </a:lnTo>
                <a:lnTo>
                  <a:pt x="2618689" y="90069"/>
                </a:lnTo>
                <a:lnTo>
                  <a:pt x="2566190" y="74841"/>
                </a:lnTo>
                <a:lnTo>
                  <a:pt x="2512304" y="66450"/>
                </a:lnTo>
                <a:lnTo>
                  <a:pt x="2457908" y="60540"/>
                </a:lnTo>
                <a:lnTo>
                  <a:pt x="2403881" y="52756"/>
                </a:lnTo>
                <a:lnTo>
                  <a:pt x="2104999" y="242"/>
                </a:lnTo>
                <a:lnTo>
                  <a:pt x="2072316" y="0"/>
                </a:lnTo>
                <a:close/>
              </a:path>
            </a:pathLst>
          </a:custGeom>
          <a:solidFill>
            <a:srgbClr val="4E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46606" y="11"/>
            <a:ext cx="1849434" cy="259118"/>
          </a:xfrm>
          <a:custGeom>
            <a:avLst/>
            <a:gdLst/>
            <a:ahLst/>
            <a:cxnLst/>
            <a:rect l="l" t="t" r="r" b="b"/>
            <a:pathLst>
              <a:path w="2162810" h="285750">
                <a:moveTo>
                  <a:pt x="1553677" y="0"/>
                </a:moveTo>
                <a:lnTo>
                  <a:pt x="777680" y="0"/>
                </a:lnTo>
                <a:lnTo>
                  <a:pt x="703684" y="14598"/>
                </a:lnTo>
                <a:lnTo>
                  <a:pt x="302696" y="88114"/>
                </a:lnTo>
                <a:lnTo>
                  <a:pt x="151599" y="118003"/>
                </a:lnTo>
                <a:lnTo>
                  <a:pt x="50593" y="140062"/>
                </a:lnTo>
                <a:lnTo>
                  <a:pt x="0" y="151930"/>
                </a:lnTo>
                <a:lnTo>
                  <a:pt x="101157" y="172106"/>
                </a:lnTo>
                <a:lnTo>
                  <a:pt x="202392" y="190542"/>
                </a:lnTo>
                <a:lnTo>
                  <a:pt x="303705" y="207264"/>
                </a:lnTo>
                <a:lnTo>
                  <a:pt x="405094" y="222293"/>
                </a:lnTo>
                <a:lnTo>
                  <a:pt x="506559" y="235654"/>
                </a:lnTo>
                <a:lnTo>
                  <a:pt x="608098" y="247370"/>
                </a:lnTo>
                <a:lnTo>
                  <a:pt x="709709" y="257465"/>
                </a:lnTo>
                <a:lnTo>
                  <a:pt x="811393" y="265963"/>
                </a:lnTo>
                <a:lnTo>
                  <a:pt x="913147" y="272886"/>
                </a:lnTo>
                <a:lnTo>
                  <a:pt x="1014971" y="278258"/>
                </a:lnTo>
                <a:lnTo>
                  <a:pt x="1116864" y="282103"/>
                </a:lnTo>
                <a:lnTo>
                  <a:pt x="1218824" y="284444"/>
                </a:lnTo>
                <a:lnTo>
                  <a:pt x="1320850" y="285305"/>
                </a:lnTo>
                <a:lnTo>
                  <a:pt x="1422941" y="284710"/>
                </a:lnTo>
                <a:lnTo>
                  <a:pt x="1525097" y="282681"/>
                </a:lnTo>
                <a:lnTo>
                  <a:pt x="1627316" y="279243"/>
                </a:lnTo>
                <a:lnTo>
                  <a:pt x="1780759" y="271494"/>
                </a:lnTo>
                <a:lnTo>
                  <a:pt x="1934338" y="260706"/>
                </a:lnTo>
                <a:lnTo>
                  <a:pt x="2088049" y="246958"/>
                </a:lnTo>
                <a:lnTo>
                  <a:pt x="2147227" y="240893"/>
                </a:lnTo>
                <a:lnTo>
                  <a:pt x="2154682" y="236004"/>
                </a:lnTo>
                <a:lnTo>
                  <a:pt x="2162378" y="233007"/>
                </a:lnTo>
                <a:lnTo>
                  <a:pt x="1699116" y="57821"/>
                </a:lnTo>
                <a:lnTo>
                  <a:pt x="1606959" y="21589"/>
                </a:lnTo>
                <a:lnTo>
                  <a:pt x="1553677" y="0"/>
                </a:lnTo>
                <a:close/>
              </a:path>
            </a:pathLst>
          </a:custGeom>
          <a:solidFill>
            <a:srgbClr val="6AC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9843" y="12"/>
            <a:ext cx="4967299" cy="419196"/>
          </a:xfrm>
          <a:custGeom>
            <a:avLst/>
            <a:gdLst/>
            <a:ahLst/>
            <a:cxnLst/>
            <a:rect l="l" t="t" r="r" b="b"/>
            <a:pathLst>
              <a:path w="5808980" h="462280">
                <a:moveTo>
                  <a:pt x="5808512" y="0"/>
                </a:moveTo>
                <a:lnTo>
                  <a:pt x="0" y="0"/>
                </a:lnTo>
                <a:lnTo>
                  <a:pt x="44251" y="11478"/>
                </a:lnTo>
                <a:lnTo>
                  <a:pt x="141716" y="35433"/>
                </a:lnTo>
                <a:lnTo>
                  <a:pt x="244918" y="59318"/>
                </a:lnTo>
                <a:lnTo>
                  <a:pt x="407421" y="94768"/>
                </a:lnTo>
                <a:lnTo>
                  <a:pt x="1377540" y="289480"/>
                </a:lnTo>
                <a:lnTo>
                  <a:pt x="1447889" y="302595"/>
                </a:lnTo>
                <a:lnTo>
                  <a:pt x="1539071" y="317477"/>
                </a:lnTo>
                <a:lnTo>
                  <a:pt x="1689467" y="339249"/>
                </a:lnTo>
                <a:lnTo>
                  <a:pt x="1868293" y="362189"/>
                </a:lnTo>
                <a:lnTo>
                  <a:pt x="2124313" y="390787"/>
                </a:lnTo>
                <a:lnTo>
                  <a:pt x="2407466" y="417244"/>
                </a:lnTo>
                <a:lnTo>
                  <a:pt x="2647069" y="435386"/>
                </a:lnTo>
                <a:lnTo>
                  <a:pt x="2892972" y="449618"/>
                </a:lnTo>
                <a:lnTo>
                  <a:pt x="3078576" y="457047"/>
                </a:lnTo>
                <a:lnTo>
                  <a:pt x="3262881" y="461165"/>
                </a:lnTo>
                <a:lnTo>
                  <a:pt x="3384007" y="461836"/>
                </a:lnTo>
                <a:lnTo>
                  <a:pt x="3503018" y="460683"/>
                </a:lnTo>
                <a:lnTo>
                  <a:pt x="3619302" y="457564"/>
                </a:lnTo>
                <a:lnTo>
                  <a:pt x="3676229" y="455224"/>
                </a:lnTo>
                <a:lnTo>
                  <a:pt x="3732243" y="452340"/>
                </a:lnTo>
                <a:lnTo>
                  <a:pt x="3787268" y="448894"/>
                </a:lnTo>
                <a:lnTo>
                  <a:pt x="3888855" y="441067"/>
                </a:lnTo>
                <a:lnTo>
                  <a:pt x="3990132" y="431552"/>
                </a:lnTo>
                <a:lnTo>
                  <a:pt x="4091103" y="420386"/>
                </a:lnTo>
                <a:lnTo>
                  <a:pt x="4191771" y="407609"/>
                </a:lnTo>
                <a:lnTo>
                  <a:pt x="4292141" y="393258"/>
                </a:lnTo>
                <a:lnTo>
                  <a:pt x="4392217" y="377373"/>
                </a:lnTo>
                <a:lnTo>
                  <a:pt x="4492003" y="359993"/>
                </a:lnTo>
                <a:lnTo>
                  <a:pt x="4591504" y="341155"/>
                </a:lnTo>
                <a:lnTo>
                  <a:pt x="4690723" y="320900"/>
                </a:lnTo>
                <a:lnTo>
                  <a:pt x="4789664" y="299265"/>
                </a:lnTo>
                <a:lnTo>
                  <a:pt x="4888333" y="276290"/>
                </a:lnTo>
                <a:lnTo>
                  <a:pt x="4986732" y="252013"/>
                </a:lnTo>
                <a:lnTo>
                  <a:pt x="5133835" y="213242"/>
                </a:lnTo>
                <a:lnTo>
                  <a:pt x="5280356" y="171759"/>
                </a:lnTo>
                <a:lnTo>
                  <a:pt x="5426309" y="127696"/>
                </a:lnTo>
                <a:lnTo>
                  <a:pt x="5571707" y="81183"/>
                </a:lnTo>
                <a:lnTo>
                  <a:pt x="5716566" y="32352"/>
                </a:lnTo>
                <a:lnTo>
                  <a:pt x="5808512" y="0"/>
                </a:lnTo>
                <a:close/>
              </a:path>
            </a:pathLst>
          </a:custGeom>
          <a:solidFill>
            <a:srgbClr val="B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1"/>
            <a:ext cx="2075862" cy="361614"/>
          </a:xfrm>
          <a:custGeom>
            <a:avLst/>
            <a:gdLst/>
            <a:ahLst/>
            <a:cxnLst/>
            <a:rect l="l" t="t" r="r" b="b"/>
            <a:pathLst>
              <a:path w="2427605" h="398780">
                <a:moveTo>
                  <a:pt x="0" y="45313"/>
                </a:moveTo>
                <a:lnTo>
                  <a:pt x="0" y="355074"/>
                </a:lnTo>
                <a:lnTo>
                  <a:pt x="111230" y="368500"/>
                </a:lnTo>
                <a:lnTo>
                  <a:pt x="213713" y="379374"/>
                </a:lnTo>
                <a:lnTo>
                  <a:pt x="265665" y="384028"/>
                </a:lnTo>
                <a:lnTo>
                  <a:pt x="317627" y="388067"/>
                </a:lnTo>
                <a:lnTo>
                  <a:pt x="369598" y="391478"/>
                </a:lnTo>
                <a:lnTo>
                  <a:pt x="421580" y="394247"/>
                </a:lnTo>
                <a:lnTo>
                  <a:pt x="473572" y="396364"/>
                </a:lnTo>
                <a:lnTo>
                  <a:pt x="525574" y="397814"/>
                </a:lnTo>
                <a:lnTo>
                  <a:pt x="577588" y="398587"/>
                </a:lnTo>
                <a:lnTo>
                  <a:pt x="629613" y="398668"/>
                </a:lnTo>
                <a:lnTo>
                  <a:pt x="681649" y="398046"/>
                </a:lnTo>
                <a:lnTo>
                  <a:pt x="733696" y="396708"/>
                </a:lnTo>
                <a:lnTo>
                  <a:pt x="785756" y="394642"/>
                </a:lnTo>
                <a:lnTo>
                  <a:pt x="837827" y="391834"/>
                </a:lnTo>
                <a:lnTo>
                  <a:pt x="889911" y="388273"/>
                </a:lnTo>
                <a:lnTo>
                  <a:pt x="989127" y="379575"/>
                </a:lnTo>
                <a:lnTo>
                  <a:pt x="1083192" y="369789"/>
                </a:lnTo>
                <a:lnTo>
                  <a:pt x="1130120" y="364093"/>
                </a:lnTo>
                <a:lnTo>
                  <a:pt x="1176966" y="357674"/>
                </a:lnTo>
                <a:lnTo>
                  <a:pt x="1223719" y="350393"/>
                </a:lnTo>
                <a:lnTo>
                  <a:pt x="1453476" y="307766"/>
                </a:lnTo>
                <a:lnTo>
                  <a:pt x="1582579" y="281825"/>
                </a:lnTo>
                <a:lnTo>
                  <a:pt x="1713584" y="253421"/>
                </a:lnTo>
                <a:lnTo>
                  <a:pt x="1775234" y="238934"/>
                </a:lnTo>
                <a:lnTo>
                  <a:pt x="1831879" y="224598"/>
                </a:lnTo>
                <a:lnTo>
                  <a:pt x="1881694" y="210667"/>
                </a:lnTo>
                <a:lnTo>
                  <a:pt x="1931489" y="193904"/>
                </a:lnTo>
                <a:lnTo>
                  <a:pt x="1981037" y="176555"/>
                </a:lnTo>
                <a:lnTo>
                  <a:pt x="2030363" y="158675"/>
                </a:lnTo>
                <a:lnTo>
                  <a:pt x="2085246" y="138110"/>
                </a:lnTo>
                <a:lnTo>
                  <a:pt x="861826" y="138110"/>
                </a:lnTo>
                <a:lnTo>
                  <a:pt x="811760" y="137774"/>
                </a:lnTo>
                <a:lnTo>
                  <a:pt x="761606" y="136509"/>
                </a:lnTo>
                <a:lnTo>
                  <a:pt x="711351" y="134213"/>
                </a:lnTo>
                <a:lnTo>
                  <a:pt x="610884" y="127608"/>
                </a:lnTo>
                <a:lnTo>
                  <a:pt x="510782" y="119158"/>
                </a:lnTo>
                <a:lnTo>
                  <a:pt x="411025" y="108835"/>
                </a:lnTo>
                <a:lnTo>
                  <a:pt x="311593" y="96615"/>
                </a:lnTo>
                <a:lnTo>
                  <a:pt x="212465" y="82471"/>
                </a:lnTo>
                <a:lnTo>
                  <a:pt x="163009" y="74669"/>
                </a:lnTo>
                <a:lnTo>
                  <a:pt x="113622" y="66376"/>
                </a:lnTo>
                <a:lnTo>
                  <a:pt x="64302" y="57590"/>
                </a:lnTo>
                <a:lnTo>
                  <a:pt x="15045" y="48305"/>
                </a:lnTo>
                <a:lnTo>
                  <a:pt x="0" y="45313"/>
                </a:lnTo>
                <a:close/>
              </a:path>
              <a:path w="2427605" h="398780">
                <a:moveTo>
                  <a:pt x="2427197" y="0"/>
                </a:moveTo>
                <a:lnTo>
                  <a:pt x="1921932" y="0"/>
                </a:lnTo>
                <a:lnTo>
                  <a:pt x="1873324" y="12867"/>
                </a:lnTo>
                <a:lnTo>
                  <a:pt x="1822977" y="25560"/>
                </a:lnTo>
                <a:lnTo>
                  <a:pt x="1772480" y="37639"/>
                </a:lnTo>
                <a:lnTo>
                  <a:pt x="1721829" y="49089"/>
                </a:lnTo>
                <a:lnTo>
                  <a:pt x="1671019" y="59893"/>
                </a:lnTo>
                <a:lnTo>
                  <a:pt x="1620047" y="70035"/>
                </a:lnTo>
                <a:lnTo>
                  <a:pt x="1568908" y="79497"/>
                </a:lnTo>
                <a:lnTo>
                  <a:pt x="1517599" y="88263"/>
                </a:lnTo>
                <a:lnTo>
                  <a:pt x="1466115" y="96317"/>
                </a:lnTo>
                <a:lnTo>
                  <a:pt x="1414453" y="103642"/>
                </a:lnTo>
                <a:lnTo>
                  <a:pt x="1362607" y="110222"/>
                </a:lnTo>
                <a:lnTo>
                  <a:pt x="1310575" y="116040"/>
                </a:lnTo>
                <a:lnTo>
                  <a:pt x="1111278" y="129399"/>
                </a:lnTo>
                <a:lnTo>
                  <a:pt x="1011620" y="134556"/>
                </a:lnTo>
                <a:lnTo>
                  <a:pt x="961742" y="136400"/>
                </a:lnTo>
                <a:lnTo>
                  <a:pt x="911815" y="137618"/>
                </a:lnTo>
                <a:lnTo>
                  <a:pt x="861826" y="138110"/>
                </a:lnTo>
                <a:lnTo>
                  <a:pt x="2085246" y="138110"/>
                </a:lnTo>
                <a:lnTo>
                  <a:pt x="2177231" y="102399"/>
                </a:lnTo>
                <a:lnTo>
                  <a:pt x="2427197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1"/>
            <a:ext cx="1129425" cy="141076"/>
          </a:xfrm>
          <a:custGeom>
            <a:avLst/>
            <a:gdLst/>
            <a:ahLst/>
            <a:cxnLst/>
            <a:rect l="l" t="t" r="r" b="b"/>
            <a:pathLst>
              <a:path w="1320800" h="155575">
                <a:moveTo>
                  <a:pt x="855978" y="0"/>
                </a:moveTo>
                <a:lnTo>
                  <a:pt x="0" y="0"/>
                </a:lnTo>
                <a:lnTo>
                  <a:pt x="0" y="62488"/>
                </a:lnTo>
                <a:lnTo>
                  <a:pt x="57847" y="74113"/>
                </a:lnTo>
                <a:lnTo>
                  <a:pt x="107847" y="83430"/>
                </a:lnTo>
                <a:lnTo>
                  <a:pt x="157946" y="92144"/>
                </a:lnTo>
                <a:lnTo>
                  <a:pt x="208142" y="100269"/>
                </a:lnTo>
                <a:lnTo>
                  <a:pt x="258431" y="107822"/>
                </a:lnTo>
                <a:lnTo>
                  <a:pt x="308812" y="114817"/>
                </a:lnTo>
                <a:lnTo>
                  <a:pt x="359281" y="121272"/>
                </a:lnTo>
                <a:lnTo>
                  <a:pt x="409836" y="127201"/>
                </a:lnTo>
                <a:lnTo>
                  <a:pt x="511193" y="137544"/>
                </a:lnTo>
                <a:lnTo>
                  <a:pt x="612862" y="145973"/>
                </a:lnTo>
                <a:lnTo>
                  <a:pt x="664154" y="149370"/>
                </a:lnTo>
                <a:lnTo>
                  <a:pt x="715434" y="151998"/>
                </a:lnTo>
                <a:lnTo>
                  <a:pt x="766704" y="153877"/>
                </a:lnTo>
                <a:lnTo>
                  <a:pt x="817962" y="155028"/>
                </a:lnTo>
                <a:lnTo>
                  <a:pt x="869210" y="155468"/>
                </a:lnTo>
                <a:lnTo>
                  <a:pt x="920446" y="155218"/>
                </a:lnTo>
                <a:lnTo>
                  <a:pt x="971673" y="154296"/>
                </a:lnTo>
                <a:lnTo>
                  <a:pt x="1022888" y="152722"/>
                </a:lnTo>
                <a:lnTo>
                  <a:pt x="1074094" y="150516"/>
                </a:lnTo>
                <a:lnTo>
                  <a:pt x="1125288" y="147696"/>
                </a:lnTo>
                <a:lnTo>
                  <a:pt x="1176473" y="144282"/>
                </a:lnTo>
                <a:lnTo>
                  <a:pt x="1227648" y="140294"/>
                </a:lnTo>
                <a:lnTo>
                  <a:pt x="1278812" y="135750"/>
                </a:lnTo>
                <a:lnTo>
                  <a:pt x="1289664" y="135005"/>
                </a:lnTo>
                <a:lnTo>
                  <a:pt x="1300451" y="134007"/>
                </a:lnTo>
                <a:lnTo>
                  <a:pt x="1310893" y="131557"/>
                </a:lnTo>
                <a:lnTo>
                  <a:pt x="1320709" y="126454"/>
                </a:lnTo>
                <a:lnTo>
                  <a:pt x="1311542" y="113961"/>
                </a:lnTo>
                <a:lnTo>
                  <a:pt x="1299392" y="106488"/>
                </a:lnTo>
                <a:lnTo>
                  <a:pt x="1285433" y="102145"/>
                </a:lnTo>
                <a:lnTo>
                  <a:pt x="1126108" y="67011"/>
                </a:lnTo>
                <a:lnTo>
                  <a:pt x="982074" y="32595"/>
                </a:lnTo>
                <a:lnTo>
                  <a:pt x="886489" y="8144"/>
                </a:lnTo>
                <a:lnTo>
                  <a:pt x="855978" y="0"/>
                </a:lnTo>
                <a:close/>
              </a:path>
            </a:pathLst>
          </a:custGeom>
          <a:solidFill>
            <a:srgbClr val="4E4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43176" y="12"/>
            <a:ext cx="2521659" cy="202112"/>
          </a:xfrm>
          <a:custGeom>
            <a:avLst/>
            <a:gdLst/>
            <a:ahLst/>
            <a:cxnLst/>
            <a:rect l="l" t="t" r="r" b="b"/>
            <a:pathLst>
              <a:path w="2948940" h="222885">
                <a:moveTo>
                  <a:pt x="2948576" y="0"/>
                </a:moveTo>
                <a:lnTo>
                  <a:pt x="0" y="0"/>
                </a:lnTo>
                <a:lnTo>
                  <a:pt x="46048" y="13830"/>
                </a:lnTo>
                <a:lnTo>
                  <a:pt x="144613" y="42114"/>
                </a:lnTo>
                <a:lnTo>
                  <a:pt x="243702" y="68649"/>
                </a:lnTo>
                <a:lnTo>
                  <a:pt x="293459" y="81210"/>
                </a:lnTo>
                <a:lnTo>
                  <a:pt x="343364" y="93273"/>
                </a:lnTo>
                <a:lnTo>
                  <a:pt x="393425" y="104817"/>
                </a:lnTo>
                <a:lnTo>
                  <a:pt x="443646" y="115823"/>
                </a:lnTo>
                <a:lnTo>
                  <a:pt x="486107" y="123798"/>
                </a:lnTo>
                <a:lnTo>
                  <a:pt x="536797" y="132158"/>
                </a:lnTo>
                <a:lnTo>
                  <a:pt x="593877" y="140742"/>
                </a:lnTo>
                <a:lnTo>
                  <a:pt x="655509" y="149390"/>
                </a:lnTo>
                <a:lnTo>
                  <a:pt x="849321" y="174108"/>
                </a:lnTo>
                <a:lnTo>
                  <a:pt x="1111577" y="203555"/>
                </a:lnTo>
                <a:lnTo>
                  <a:pt x="1163348" y="208099"/>
                </a:lnTo>
                <a:lnTo>
                  <a:pt x="1215120" y="212026"/>
                </a:lnTo>
                <a:lnTo>
                  <a:pt x="1266892" y="215339"/>
                </a:lnTo>
                <a:lnTo>
                  <a:pt x="1318663" y="218042"/>
                </a:lnTo>
                <a:lnTo>
                  <a:pt x="1370458" y="220138"/>
                </a:lnTo>
                <a:lnTo>
                  <a:pt x="1422204" y="221628"/>
                </a:lnTo>
                <a:lnTo>
                  <a:pt x="1473972" y="222519"/>
                </a:lnTo>
                <a:lnTo>
                  <a:pt x="1525738" y="222812"/>
                </a:lnTo>
                <a:lnTo>
                  <a:pt x="1577501" y="222510"/>
                </a:lnTo>
                <a:lnTo>
                  <a:pt x="1629261" y="221618"/>
                </a:lnTo>
                <a:lnTo>
                  <a:pt x="1681034" y="220137"/>
                </a:lnTo>
                <a:lnTo>
                  <a:pt x="1732768" y="218073"/>
                </a:lnTo>
                <a:lnTo>
                  <a:pt x="1784515" y="215428"/>
                </a:lnTo>
                <a:lnTo>
                  <a:pt x="1836256" y="212204"/>
                </a:lnTo>
                <a:lnTo>
                  <a:pt x="1887991" y="208406"/>
                </a:lnTo>
                <a:lnTo>
                  <a:pt x="1938304" y="204146"/>
                </a:lnTo>
                <a:lnTo>
                  <a:pt x="1988498" y="199325"/>
                </a:lnTo>
                <a:lnTo>
                  <a:pt x="2038573" y="193950"/>
                </a:lnTo>
                <a:lnTo>
                  <a:pt x="2088531" y="188025"/>
                </a:lnTo>
                <a:lnTo>
                  <a:pt x="2138372" y="181556"/>
                </a:lnTo>
                <a:lnTo>
                  <a:pt x="2188096" y="174550"/>
                </a:lnTo>
                <a:lnTo>
                  <a:pt x="2237706" y="167011"/>
                </a:lnTo>
                <a:lnTo>
                  <a:pt x="2287201" y="158945"/>
                </a:lnTo>
                <a:lnTo>
                  <a:pt x="2336582" y="150357"/>
                </a:lnTo>
                <a:lnTo>
                  <a:pt x="2385851" y="141254"/>
                </a:lnTo>
                <a:lnTo>
                  <a:pt x="2435008" y="131641"/>
                </a:lnTo>
                <a:lnTo>
                  <a:pt x="2484053" y="121522"/>
                </a:lnTo>
                <a:lnTo>
                  <a:pt x="2532988" y="110905"/>
                </a:lnTo>
                <a:lnTo>
                  <a:pt x="2581814" y="99794"/>
                </a:lnTo>
                <a:lnTo>
                  <a:pt x="2630531" y="88195"/>
                </a:lnTo>
                <a:lnTo>
                  <a:pt x="2679140" y="76114"/>
                </a:lnTo>
                <a:lnTo>
                  <a:pt x="2727642" y="63555"/>
                </a:lnTo>
                <a:lnTo>
                  <a:pt x="2776038" y="50526"/>
                </a:lnTo>
                <a:lnTo>
                  <a:pt x="2824329" y="37030"/>
                </a:lnTo>
                <a:lnTo>
                  <a:pt x="2872514" y="23075"/>
                </a:lnTo>
                <a:lnTo>
                  <a:pt x="2920596" y="8665"/>
                </a:lnTo>
                <a:lnTo>
                  <a:pt x="2948576" y="0"/>
                </a:lnTo>
                <a:close/>
              </a:path>
            </a:pathLst>
          </a:custGeom>
          <a:solidFill>
            <a:srgbClr val="FBA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73724" y="12"/>
            <a:ext cx="569600" cy="360462"/>
          </a:xfrm>
          <a:custGeom>
            <a:avLst/>
            <a:gdLst/>
            <a:ahLst/>
            <a:cxnLst/>
            <a:rect l="l" t="t" r="r" b="b"/>
            <a:pathLst>
              <a:path w="666115" h="397510">
                <a:moveTo>
                  <a:pt x="665508" y="0"/>
                </a:moveTo>
                <a:lnTo>
                  <a:pt x="0" y="0"/>
                </a:lnTo>
                <a:lnTo>
                  <a:pt x="38942" y="30368"/>
                </a:lnTo>
                <a:lnTo>
                  <a:pt x="83732" y="63001"/>
                </a:lnTo>
                <a:lnTo>
                  <a:pt x="131986" y="96265"/>
                </a:lnTo>
                <a:lnTo>
                  <a:pt x="182958" y="129808"/>
                </a:lnTo>
                <a:lnTo>
                  <a:pt x="235903" y="163277"/>
                </a:lnTo>
                <a:lnTo>
                  <a:pt x="290078" y="196320"/>
                </a:lnTo>
                <a:lnTo>
                  <a:pt x="344737" y="228584"/>
                </a:lnTo>
                <a:lnTo>
                  <a:pt x="399136" y="259717"/>
                </a:lnTo>
                <a:lnTo>
                  <a:pt x="452530" y="289365"/>
                </a:lnTo>
                <a:lnTo>
                  <a:pt x="504175" y="317176"/>
                </a:lnTo>
                <a:lnTo>
                  <a:pt x="553326" y="342797"/>
                </a:lnTo>
                <a:lnTo>
                  <a:pt x="599238" y="365876"/>
                </a:lnTo>
                <a:lnTo>
                  <a:pt x="641168" y="386060"/>
                </a:lnTo>
                <a:lnTo>
                  <a:pt x="665508" y="397141"/>
                </a:lnTo>
                <a:lnTo>
                  <a:pt x="665508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67552" y="12"/>
            <a:ext cx="614668" cy="218811"/>
          </a:xfrm>
          <a:custGeom>
            <a:avLst/>
            <a:gdLst/>
            <a:ahLst/>
            <a:cxnLst/>
            <a:rect l="l" t="t" r="r" b="b"/>
            <a:pathLst>
              <a:path w="718820" h="241300">
                <a:moveTo>
                  <a:pt x="392537" y="0"/>
                </a:moveTo>
                <a:lnTo>
                  <a:pt x="0" y="0"/>
                </a:lnTo>
                <a:lnTo>
                  <a:pt x="28902" y="13525"/>
                </a:lnTo>
                <a:lnTo>
                  <a:pt x="73967" y="33526"/>
                </a:lnTo>
                <a:lnTo>
                  <a:pt x="119420" y="52691"/>
                </a:lnTo>
                <a:lnTo>
                  <a:pt x="165236" y="71075"/>
                </a:lnTo>
                <a:lnTo>
                  <a:pt x="211388" y="88733"/>
                </a:lnTo>
                <a:lnTo>
                  <a:pt x="257849" y="105722"/>
                </a:lnTo>
                <a:lnTo>
                  <a:pt x="304592" y="122097"/>
                </a:lnTo>
                <a:lnTo>
                  <a:pt x="351592" y="137914"/>
                </a:lnTo>
                <a:lnTo>
                  <a:pt x="398822" y="153229"/>
                </a:lnTo>
                <a:lnTo>
                  <a:pt x="535915" y="195959"/>
                </a:lnTo>
                <a:lnTo>
                  <a:pt x="580940" y="209281"/>
                </a:lnTo>
                <a:lnTo>
                  <a:pt x="626280" y="221523"/>
                </a:lnTo>
                <a:lnTo>
                  <a:pt x="672072" y="232179"/>
                </a:lnTo>
                <a:lnTo>
                  <a:pt x="718454" y="240741"/>
                </a:lnTo>
                <a:lnTo>
                  <a:pt x="708294" y="226340"/>
                </a:lnTo>
                <a:lnTo>
                  <a:pt x="694813" y="215795"/>
                </a:lnTo>
                <a:lnTo>
                  <a:pt x="679771" y="207140"/>
                </a:lnTo>
                <a:lnTo>
                  <a:pt x="664924" y="198412"/>
                </a:lnTo>
                <a:lnTo>
                  <a:pt x="620822" y="168749"/>
                </a:lnTo>
                <a:lnTo>
                  <a:pt x="577123" y="138607"/>
                </a:lnTo>
                <a:lnTo>
                  <a:pt x="533876" y="107928"/>
                </a:lnTo>
                <a:lnTo>
                  <a:pt x="491129" y="76653"/>
                </a:lnTo>
                <a:lnTo>
                  <a:pt x="448932" y="44721"/>
                </a:lnTo>
                <a:lnTo>
                  <a:pt x="407333" y="12074"/>
                </a:lnTo>
                <a:lnTo>
                  <a:pt x="392537" y="0"/>
                </a:lnTo>
                <a:close/>
              </a:path>
            </a:pathLst>
          </a:custGeom>
          <a:solidFill>
            <a:srgbClr val="69C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9" y="12"/>
            <a:ext cx="1009967" cy="115164"/>
          </a:xfrm>
          <a:custGeom>
            <a:avLst/>
            <a:gdLst/>
            <a:ahLst/>
            <a:cxnLst/>
            <a:rect l="l" t="t" r="r" b="b"/>
            <a:pathLst>
              <a:path w="1181100" h="127000">
                <a:moveTo>
                  <a:pt x="1180484" y="0"/>
                </a:moveTo>
                <a:lnTo>
                  <a:pt x="0" y="0"/>
                </a:lnTo>
                <a:lnTo>
                  <a:pt x="41546" y="11250"/>
                </a:lnTo>
                <a:lnTo>
                  <a:pt x="139999" y="36788"/>
                </a:lnTo>
                <a:lnTo>
                  <a:pt x="288281" y="73164"/>
                </a:lnTo>
                <a:lnTo>
                  <a:pt x="521593" y="126453"/>
                </a:lnTo>
                <a:lnTo>
                  <a:pt x="572290" y="122412"/>
                </a:lnTo>
                <a:lnTo>
                  <a:pt x="622757" y="117223"/>
                </a:lnTo>
                <a:lnTo>
                  <a:pt x="673007" y="110953"/>
                </a:lnTo>
                <a:lnTo>
                  <a:pt x="723051" y="103672"/>
                </a:lnTo>
                <a:lnTo>
                  <a:pt x="772903" y="95448"/>
                </a:lnTo>
                <a:lnTo>
                  <a:pt x="822576" y="86349"/>
                </a:lnTo>
                <a:lnTo>
                  <a:pt x="872083" y="76445"/>
                </a:lnTo>
                <a:lnTo>
                  <a:pt x="921435" y="65805"/>
                </a:lnTo>
                <a:lnTo>
                  <a:pt x="970646" y="54496"/>
                </a:lnTo>
                <a:lnTo>
                  <a:pt x="1019729" y="42587"/>
                </a:lnTo>
                <a:lnTo>
                  <a:pt x="1117560" y="17245"/>
                </a:lnTo>
                <a:lnTo>
                  <a:pt x="1180484" y="0"/>
                </a:lnTo>
                <a:close/>
              </a:path>
            </a:pathLst>
          </a:custGeom>
          <a:solidFill>
            <a:srgbClr val="6AC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Título 15"/>
          <p:cNvSpPr txBox="1">
            <a:spLocks/>
          </p:cNvSpPr>
          <p:nvPr/>
        </p:nvSpPr>
        <p:spPr>
          <a:xfrm>
            <a:off x="292983" y="2666451"/>
            <a:ext cx="8731325" cy="558184"/>
          </a:xfrm>
          <a:prstGeom prst="rect">
            <a:avLst/>
          </a:prstGeom>
        </p:spPr>
        <p:txBody>
          <a:bodyPr lIns="80147" tIns="40074" rIns="80147" bIns="40074"/>
          <a:lstStyle/>
          <a:p>
            <a:pPr algn="ctr" defTabSz="801472">
              <a:defRPr/>
            </a:pPr>
            <a:endParaRPr lang="pt-BR" sz="3500" b="1" kern="0" dirty="0">
              <a:solidFill>
                <a:sysClr val="windowText" lastClr="000000"/>
              </a:solidFill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194795" y="495362"/>
            <a:ext cx="858923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Temário</a:t>
            </a:r>
            <a:r>
              <a:rPr lang="pt-PT" sz="2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pt-PT" sz="2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PT" sz="2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t-PT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 </a:t>
            </a:r>
            <a:r>
              <a:rPr lang="pt-PT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temas e subtemas gerais e obrigatórios são definidos pelo Regimento da Conferência Nacional de Saúde, bem como, pelo Regimento da Conferência Estadual de Saúde. Contudo, a etapa municipal pode agregar eixos de discussão conforme suas necessidades aprovadas no Plenário do Conselho Municipal de Saúde – CMS</a:t>
            </a:r>
            <a:r>
              <a:rPr lang="pt-PT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t-BR" sz="2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09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37883" y="6648006"/>
            <a:ext cx="1557304" cy="207295"/>
          </a:xfrm>
          <a:custGeom>
            <a:avLst/>
            <a:gdLst/>
            <a:ahLst/>
            <a:cxnLst/>
            <a:rect l="l" t="t" r="r" b="b"/>
            <a:pathLst>
              <a:path w="1821179" h="228600">
                <a:moveTo>
                  <a:pt x="1815490" y="0"/>
                </a:moveTo>
                <a:lnTo>
                  <a:pt x="2438" y="0"/>
                </a:lnTo>
                <a:lnTo>
                  <a:pt x="546" y="2019"/>
                </a:lnTo>
                <a:lnTo>
                  <a:pt x="1320" y="4343"/>
                </a:lnTo>
                <a:lnTo>
                  <a:pt x="3553" y="13376"/>
                </a:lnTo>
                <a:lnTo>
                  <a:pt x="12141" y="53532"/>
                </a:lnTo>
                <a:lnTo>
                  <a:pt x="17476" y="93023"/>
                </a:lnTo>
                <a:lnTo>
                  <a:pt x="18618" y="116992"/>
                </a:lnTo>
                <a:lnTo>
                  <a:pt x="19558" y="120916"/>
                </a:lnTo>
                <a:lnTo>
                  <a:pt x="19621" y="126568"/>
                </a:lnTo>
                <a:lnTo>
                  <a:pt x="20294" y="128104"/>
                </a:lnTo>
                <a:lnTo>
                  <a:pt x="24409" y="130530"/>
                </a:lnTo>
                <a:lnTo>
                  <a:pt x="24574" y="132842"/>
                </a:lnTo>
                <a:lnTo>
                  <a:pt x="20370" y="148915"/>
                </a:lnTo>
                <a:lnTo>
                  <a:pt x="16992" y="162221"/>
                </a:lnTo>
                <a:lnTo>
                  <a:pt x="13643" y="175535"/>
                </a:lnTo>
                <a:lnTo>
                  <a:pt x="10261" y="188836"/>
                </a:lnTo>
                <a:lnTo>
                  <a:pt x="6000" y="205366"/>
                </a:lnTo>
                <a:lnTo>
                  <a:pt x="3917" y="213644"/>
                </a:lnTo>
                <a:lnTo>
                  <a:pt x="1435" y="224078"/>
                </a:lnTo>
                <a:lnTo>
                  <a:pt x="0" y="226885"/>
                </a:lnTo>
                <a:lnTo>
                  <a:pt x="3543" y="228079"/>
                </a:lnTo>
                <a:lnTo>
                  <a:pt x="1760080" y="228079"/>
                </a:lnTo>
                <a:lnTo>
                  <a:pt x="1777803" y="172370"/>
                </a:lnTo>
                <a:lnTo>
                  <a:pt x="1797453" y="98580"/>
                </a:lnTo>
                <a:lnTo>
                  <a:pt x="1817827" y="21856"/>
                </a:lnTo>
                <a:lnTo>
                  <a:pt x="1820354" y="15506"/>
                </a:lnTo>
                <a:lnTo>
                  <a:pt x="1820633" y="8648"/>
                </a:lnTo>
                <a:lnTo>
                  <a:pt x="1818970" y="5715"/>
                </a:lnTo>
                <a:lnTo>
                  <a:pt x="1819529" y="1435"/>
                </a:lnTo>
                <a:lnTo>
                  <a:pt x="1815490" y="0"/>
                </a:lnTo>
                <a:close/>
              </a:path>
            </a:pathLst>
          </a:custGeom>
          <a:solidFill>
            <a:srgbClr val="FAA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8827" y="6648006"/>
            <a:ext cx="1413410" cy="207871"/>
          </a:xfrm>
          <a:custGeom>
            <a:avLst/>
            <a:gdLst/>
            <a:ahLst/>
            <a:cxnLst/>
            <a:rect l="l" t="t" r="r" b="b"/>
            <a:pathLst>
              <a:path w="1652904" h="229234">
                <a:moveTo>
                  <a:pt x="1626141" y="228041"/>
                </a:moveTo>
                <a:lnTo>
                  <a:pt x="1622925" y="228041"/>
                </a:lnTo>
                <a:lnTo>
                  <a:pt x="1625096" y="228790"/>
                </a:lnTo>
                <a:lnTo>
                  <a:pt x="1626141" y="228041"/>
                </a:lnTo>
                <a:close/>
              </a:path>
              <a:path w="1652904" h="229234">
                <a:moveTo>
                  <a:pt x="8082" y="224485"/>
                </a:moveTo>
                <a:lnTo>
                  <a:pt x="1262" y="224840"/>
                </a:lnTo>
                <a:lnTo>
                  <a:pt x="81" y="226618"/>
                </a:lnTo>
                <a:lnTo>
                  <a:pt x="0" y="227406"/>
                </a:lnTo>
                <a:lnTo>
                  <a:pt x="182" y="227761"/>
                </a:lnTo>
                <a:lnTo>
                  <a:pt x="830" y="228015"/>
                </a:lnTo>
                <a:lnTo>
                  <a:pt x="2621" y="228155"/>
                </a:lnTo>
                <a:lnTo>
                  <a:pt x="1626141" y="228041"/>
                </a:lnTo>
                <a:lnTo>
                  <a:pt x="1627027" y="227406"/>
                </a:lnTo>
                <a:lnTo>
                  <a:pt x="1627765" y="224510"/>
                </a:lnTo>
                <a:lnTo>
                  <a:pt x="731524" y="224510"/>
                </a:lnTo>
                <a:lnTo>
                  <a:pt x="8082" y="224485"/>
                </a:lnTo>
                <a:close/>
              </a:path>
              <a:path w="1652904" h="229234">
                <a:moveTo>
                  <a:pt x="1626862" y="0"/>
                </a:moveTo>
                <a:lnTo>
                  <a:pt x="793208" y="0"/>
                </a:lnTo>
                <a:lnTo>
                  <a:pt x="790910" y="1778"/>
                </a:lnTo>
                <a:lnTo>
                  <a:pt x="789944" y="4279"/>
                </a:lnTo>
                <a:lnTo>
                  <a:pt x="786652" y="16979"/>
                </a:lnTo>
                <a:lnTo>
                  <a:pt x="781427" y="36857"/>
                </a:lnTo>
                <a:lnTo>
                  <a:pt x="767701" y="88267"/>
                </a:lnTo>
                <a:lnTo>
                  <a:pt x="731524" y="224510"/>
                </a:lnTo>
                <a:lnTo>
                  <a:pt x="1627765" y="224510"/>
                </a:lnTo>
                <a:lnTo>
                  <a:pt x="1646750" y="150101"/>
                </a:lnTo>
                <a:lnTo>
                  <a:pt x="1648172" y="144602"/>
                </a:lnTo>
                <a:lnTo>
                  <a:pt x="1649696" y="139115"/>
                </a:lnTo>
                <a:lnTo>
                  <a:pt x="1651335" y="131648"/>
                </a:lnTo>
                <a:lnTo>
                  <a:pt x="1652427" y="128409"/>
                </a:lnTo>
                <a:lnTo>
                  <a:pt x="1645150" y="127622"/>
                </a:lnTo>
                <a:lnTo>
                  <a:pt x="1645785" y="124815"/>
                </a:lnTo>
                <a:lnTo>
                  <a:pt x="1645670" y="121932"/>
                </a:lnTo>
                <a:lnTo>
                  <a:pt x="1641746" y="72707"/>
                </a:lnTo>
                <a:lnTo>
                  <a:pt x="1631336" y="18016"/>
                </a:lnTo>
                <a:lnTo>
                  <a:pt x="1626862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47365" y="6648006"/>
            <a:ext cx="679827" cy="206142"/>
          </a:xfrm>
          <a:custGeom>
            <a:avLst/>
            <a:gdLst/>
            <a:ahLst/>
            <a:cxnLst/>
            <a:rect l="l" t="t" r="r" b="b"/>
            <a:pathLst>
              <a:path w="795020" h="227329">
                <a:moveTo>
                  <a:pt x="794918" y="0"/>
                </a:moveTo>
                <a:lnTo>
                  <a:pt x="52679" y="0"/>
                </a:lnTo>
                <a:lnTo>
                  <a:pt x="50266" y="1092"/>
                </a:lnTo>
                <a:lnTo>
                  <a:pt x="36360" y="44843"/>
                </a:lnTo>
                <a:lnTo>
                  <a:pt x="22491" y="98893"/>
                </a:lnTo>
                <a:lnTo>
                  <a:pt x="11252" y="153581"/>
                </a:lnTo>
                <a:lnTo>
                  <a:pt x="2952" y="204451"/>
                </a:lnTo>
                <a:lnTo>
                  <a:pt x="0" y="225475"/>
                </a:lnTo>
                <a:lnTo>
                  <a:pt x="2120" y="226695"/>
                </a:lnTo>
                <a:lnTo>
                  <a:pt x="730630" y="226733"/>
                </a:lnTo>
                <a:lnTo>
                  <a:pt x="733717" y="227126"/>
                </a:lnTo>
                <a:lnTo>
                  <a:pt x="735202" y="225717"/>
                </a:lnTo>
                <a:lnTo>
                  <a:pt x="740792" y="204437"/>
                </a:lnTo>
                <a:lnTo>
                  <a:pt x="745605" y="186256"/>
                </a:lnTo>
                <a:lnTo>
                  <a:pt x="782599" y="47332"/>
                </a:lnTo>
                <a:lnTo>
                  <a:pt x="785710" y="35506"/>
                </a:lnTo>
                <a:lnTo>
                  <a:pt x="794918" y="0"/>
                </a:lnTo>
                <a:close/>
              </a:path>
            </a:pathLst>
          </a:custGeom>
          <a:solidFill>
            <a:srgbClr val="B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408" y="6648006"/>
            <a:ext cx="582088" cy="207295"/>
          </a:xfrm>
          <a:custGeom>
            <a:avLst/>
            <a:gdLst/>
            <a:ahLst/>
            <a:cxnLst/>
            <a:rect l="l" t="t" r="r" b="b"/>
            <a:pathLst>
              <a:path w="680719" h="228600">
                <a:moveTo>
                  <a:pt x="677292" y="227584"/>
                </a:moveTo>
                <a:lnTo>
                  <a:pt x="674065" y="227584"/>
                </a:lnTo>
                <a:lnTo>
                  <a:pt x="676414" y="228295"/>
                </a:lnTo>
                <a:lnTo>
                  <a:pt x="677292" y="227584"/>
                </a:lnTo>
                <a:close/>
              </a:path>
              <a:path w="680719" h="228600">
                <a:moveTo>
                  <a:pt x="677570" y="0"/>
                </a:moveTo>
                <a:lnTo>
                  <a:pt x="1409" y="0"/>
                </a:lnTo>
                <a:lnTo>
                  <a:pt x="0" y="2032"/>
                </a:lnTo>
                <a:lnTo>
                  <a:pt x="698" y="4089"/>
                </a:lnTo>
                <a:lnTo>
                  <a:pt x="3378" y="13754"/>
                </a:lnTo>
                <a:lnTo>
                  <a:pt x="5816" y="21209"/>
                </a:lnTo>
                <a:lnTo>
                  <a:pt x="22559" y="76654"/>
                </a:lnTo>
                <a:lnTo>
                  <a:pt x="67830" y="227622"/>
                </a:lnTo>
                <a:lnTo>
                  <a:pt x="677292" y="227584"/>
                </a:lnTo>
                <a:lnTo>
                  <a:pt x="678421" y="226669"/>
                </a:lnTo>
                <a:lnTo>
                  <a:pt x="680351" y="223570"/>
                </a:lnTo>
                <a:lnTo>
                  <a:pt x="679640" y="220078"/>
                </a:lnTo>
                <a:lnTo>
                  <a:pt x="679541" y="4089"/>
                </a:lnTo>
                <a:lnTo>
                  <a:pt x="679475" y="2692"/>
                </a:lnTo>
                <a:lnTo>
                  <a:pt x="678992" y="1143"/>
                </a:lnTo>
                <a:lnTo>
                  <a:pt x="677570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0947" y="6648008"/>
            <a:ext cx="595120" cy="206719"/>
          </a:xfrm>
          <a:custGeom>
            <a:avLst/>
            <a:gdLst/>
            <a:ahLst/>
            <a:cxnLst/>
            <a:rect l="l" t="t" r="r" b="b"/>
            <a:pathLst>
              <a:path w="695960" h="227965">
                <a:moveTo>
                  <a:pt x="623658" y="0"/>
                </a:moveTo>
                <a:lnTo>
                  <a:pt x="0" y="0"/>
                </a:lnTo>
                <a:lnTo>
                  <a:pt x="266" y="711"/>
                </a:lnTo>
                <a:lnTo>
                  <a:pt x="584" y="1422"/>
                </a:lnTo>
                <a:lnTo>
                  <a:pt x="44503" y="167156"/>
                </a:lnTo>
                <a:lnTo>
                  <a:pt x="60172" y="226644"/>
                </a:lnTo>
                <a:lnTo>
                  <a:pt x="62039" y="227672"/>
                </a:lnTo>
                <a:lnTo>
                  <a:pt x="690168" y="227558"/>
                </a:lnTo>
                <a:lnTo>
                  <a:pt x="693775" y="227431"/>
                </a:lnTo>
                <a:lnTo>
                  <a:pt x="695629" y="225361"/>
                </a:lnTo>
                <a:lnTo>
                  <a:pt x="694829" y="223100"/>
                </a:lnTo>
                <a:lnTo>
                  <a:pt x="682797" y="184113"/>
                </a:lnTo>
                <a:lnTo>
                  <a:pt x="638116" y="39881"/>
                </a:lnTo>
                <a:lnTo>
                  <a:pt x="632819" y="22936"/>
                </a:lnTo>
                <a:lnTo>
                  <a:pt x="626694" y="3682"/>
                </a:lnTo>
                <a:lnTo>
                  <a:pt x="626033" y="1269"/>
                </a:lnTo>
                <a:lnTo>
                  <a:pt x="62365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3485" y="6648006"/>
            <a:ext cx="528875" cy="206719"/>
          </a:xfrm>
          <a:custGeom>
            <a:avLst/>
            <a:gdLst/>
            <a:ahLst/>
            <a:cxnLst/>
            <a:rect l="l" t="t" r="r" b="b"/>
            <a:pathLst>
              <a:path w="618490" h="227965">
                <a:moveTo>
                  <a:pt x="618020" y="0"/>
                </a:moveTo>
                <a:lnTo>
                  <a:pt x="2501" y="0"/>
                </a:lnTo>
                <a:lnTo>
                  <a:pt x="0" y="2044"/>
                </a:lnTo>
                <a:lnTo>
                  <a:pt x="444" y="4991"/>
                </a:lnTo>
                <a:lnTo>
                  <a:pt x="495" y="222300"/>
                </a:lnTo>
                <a:lnTo>
                  <a:pt x="617004" y="227660"/>
                </a:lnTo>
                <a:lnTo>
                  <a:pt x="618134" y="226695"/>
                </a:lnTo>
                <a:lnTo>
                  <a:pt x="618020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4076" y="6648008"/>
            <a:ext cx="493038" cy="206719"/>
          </a:xfrm>
          <a:custGeom>
            <a:avLst/>
            <a:gdLst/>
            <a:ahLst/>
            <a:cxnLst/>
            <a:rect l="l" t="t" r="r" b="b"/>
            <a:pathLst>
              <a:path w="576579" h="227965">
                <a:moveTo>
                  <a:pt x="502767" y="0"/>
                </a:moveTo>
                <a:lnTo>
                  <a:pt x="2209" y="0"/>
                </a:lnTo>
                <a:lnTo>
                  <a:pt x="0" y="2158"/>
                </a:lnTo>
                <a:lnTo>
                  <a:pt x="1041" y="4559"/>
                </a:lnTo>
                <a:lnTo>
                  <a:pt x="1790" y="6883"/>
                </a:lnTo>
                <a:lnTo>
                  <a:pt x="6808" y="22821"/>
                </a:lnTo>
                <a:lnTo>
                  <a:pt x="16653" y="54760"/>
                </a:lnTo>
                <a:lnTo>
                  <a:pt x="21628" y="70713"/>
                </a:lnTo>
                <a:lnTo>
                  <a:pt x="25051" y="81603"/>
                </a:lnTo>
                <a:lnTo>
                  <a:pt x="28447" y="92497"/>
                </a:lnTo>
                <a:lnTo>
                  <a:pt x="60126" y="194904"/>
                </a:lnTo>
                <a:lnTo>
                  <a:pt x="69176" y="223989"/>
                </a:lnTo>
                <a:lnTo>
                  <a:pt x="70002" y="226123"/>
                </a:lnTo>
                <a:lnTo>
                  <a:pt x="72097" y="227431"/>
                </a:lnTo>
                <a:lnTo>
                  <a:pt x="570814" y="227571"/>
                </a:lnTo>
                <a:lnTo>
                  <a:pt x="574138" y="227431"/>
                </a:lnTo>
                <a:lnTo>
                  <a:pt x="575983" y="225056"/>
                </a:lnTo>
                <a:lnTo>
                  <a:pt x="574624" y="222669"/>
                </a:lnTo>
                <a:lnTo>
                  <a:pt x="570445" y="209459"/>
                </a:lnTo>
                <a:lnTo>
                  <a:pt x="563586" y="187506"/>
                </a:lnTo>
                <a:lnTo>
                  <a:pt x="553520" y="155458"/>
                </a:lnTo>
                <a:lnTo>
                  <a:pt x="546939" y="134377"/>
                </a:lnTo>
                <a:lnTo>
                  <a:pt x="540332" y="113302"/>
                </a:lnTo>
                <a:lnTo>
                  <a:pt x="533641" y="92252"/>
                </a:lnTo>
                <a:lnTo>
                  <a:pt x="533184" y="90398"/>
                </a:lnTo>
                <a:lnTo>
                  <a:pt x="531545" y="89090"/>
                </a:lnTo>
                <a:lnTo>
                  <a:pt x="531329" y="87121"/>
                </a:lnTo>
                <a:lnTo>
                  <a:pt x="529501" y="80771"/>
                </a:lnTo>
                <a:lnTo>
                  <a:pt x="528193" y="74294"/>
                </a:lnTo>
                <a:lnTo>
                  <a:pt x="521395" y="52934"/>
                </a:lnTo>
                <a:lnTo>
                  <a:pt x="516653" y="37871"/>
                </a:lnTo>
                <a:lnTo>
                  <a:pt x="506348" y="4851"/>
                </a:lnTo>
                <a:lnTo>
                  <a:pt x="505701" y="1689"/>
                </a:lnTo>
                <a:lnTo>
                  <a:pt x="502767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8649" y="6648006"/>
            <a:ext cx="490323" cy="206719"/>
          </a:xfrm>
          <a:custGeom>
            <a:avLst/>
            <a:gdLst/>
            <a:ahLst/>
            <a:cxnLst/>
            <a:rect l="l" t="t" r="r" b="b"/>
            <a:pathLst>
              <a:path w="573404" h="227965">
                <a:moveTo>
                  <a:pt x="570920" y="227139"/>
                </a:moveTo>
                <a:lnTo>
                  <a:pt x="568502" y="227139"/>
                </a:lnTo>
                <a:lnTo>
                  <a:pt x="570191" y="227533"/>
                </a:lnTo>
                <a:lnTo>
                  <a:pt x="570920" y="227139"/>
                </a:lnTo>
                <a:close/>
              </a:path>
              <a:path w="573404" h="227965">
                <a:moveTo>
                  <a:pt x="500875" y="0"/>
                </a:moveTo>
                <a:lnTo>
                  <a:pt x="2133" y="0"/>
                </a:lnTo>
                <a:lnTo>
                  <a:pt x="0" y="2590"/>
                </a:lnTo>
                <a:lnTo>
                  <a:pt x="1168" y="5295"/>
                </a:lnTo>
                <a:lnTo>
                  <a:pt x="4462" y="15568"/>
                </a:lnTo>
                <a:lnTo>
                  <a:pt x="9287" y="30982"/>
                </a:lnTo>
                <a:lnTo>
                  <a:pt x="16889" y="54959"/>
                </a:lnTo>
                <a:lnTo>
                  <a:pt x="22020" y="71245"/>
                </a:lnTo>
                <a:lnTo>
                  <a:pt x="59893" y="191994"/>
                </a:lnTo>
                <a:lnTo>
                  <a:pt x="70916" y="226872"/>
                </a:lnTo>
                <a:lnTo>
                  <a:pt x="71488" y="227164"/>
                </a:lnTo>
                <a:lnTo>
                  <a:pt x="570920" y="227139"/>
                </a:lnTo>
                <a:lnTo>
                  <a:pt x="571766" y="226682"/>
                </a:lnTo>
                <a:lnTo>
                  <a:pt x="573316" y="225183"/>
                </a:lnTo>
                <a:lnTo>
                  <a:pt x="573214" y="223405"/>
                </a:lnTo>
                <a:lnTo>
                  <a:pt x="572033" y="219176"/>
                </a:lnTo>
                <a:lnTo>
                  <a:pt x="571525" y="216750"/>
                </a:lnTo>
                <a:lnTo>
                  <a:pt x="570763" y="214426"/>
                </a:lnTo>
                <a:lnTo>
                  <a:pt x="563733" y="192486"/>
                </a:lnTo>
                <a:lnTo>
                  <a:pt x="556847" y="170502"/>
                </a:lnTo>
                <a:lnTo>
                  <a:pt x="550003" y="148506"/>
                </a:lnTo>
                <a:lnTo>
                  <a:pt x="543102" y="126530"/>
                </a:lnTo>
                <a:lnTo>
                  <a:pt x="538429" y="111815"/>
                </a:lnTo>
                <a:lnTo>
                  <a:pt x="533793" y="97091"/>
                </a:lnTo>
                <a:lnTo>
                  <a:pt x="526662" y="74095"/>
                </a:lnTo>
                <a:lnTo>
                  <a:pt x="519491" y="51115"/>
                </a:lnTo>
                <a:lnTo>
                  <a:pt x="512271" y="28152"/>
                </a:lnTo>
                <a:lnTo>
                  <a:pt x="504990" y="5207"/>
                </a:lnTo>
                <a:lnTo>
                  <a:pt x="504240" y="2895"/>
                </a:lnTo>
                <a:lnTo>
                  <a:pt x="503034" y="1079"/>
                </a:lnTo>
                <a:lnTo>
                  <a:pt x="500875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3035" y="6648006"/>
            <a:ext cx="478920" cy="206142"/>
          </a:xfrm>
          <a:custGeom>
            <a:avLst/>
            <a:gdLst/>
            <a:ahLst/>
            <a:cxnLst/>
            <a:rect l="l" t="t" r="r" b="b"/>
            <a:pathLst>
              <a:path w="560070" h="227329">
                <a:moveTo>
                  <a:pt x="486168" y="0"/>
                </a:moveTo>
                <a:lnTo>
                  <a:pt x="62560" y="0"/>
                </a:lnTo>
                <a:lnTo>
                  <a:pt x="59461" y="1320"/>
                </a:lnTo>
                <a:lnTo>
                  <a:pt x="58889" y="4368"/>
                </a:lnTo>
                <a:lnTo>
                  <a:pt x="54412" y="21071"/>
                </a:lnTo>
                <a:lnTo>
                  <a:pt x="43345" y="62915"/>
                </a:lnTo>
                <a:lnTo>
                  <a:pt x="5058" y="206824"/>
                </a:lnTo>
                <a:lnTo>
                  <a:pt x="0" y="226212"/>
                </a:lnTo>
                <a:lnTo>
                  <a:pt x="812" y="227164"/>
                </a:lnTo>
                <a:lnTo>
                  <a:pt x="556044" y="227139"/>
                </a:lnTo>
                <a:lnTo>
                  <a:pt x="559803" y="225094"/>
                </a:lnTo>
                <a:lnTo>
                  <a:pt x="557872" y="222072"/>
                </a:lnTo>
                <a:lnTo>
                  <a:pt x="548410" y="192033"/>
                </a:lnTo>
                <a:lnTo>
                  <a:pt x="531165" y="137011"/>
                </a:lnTo>
                <a:lnTo>
                  <a:pt x="514463" y="83994"/>
                </a:lnTo>
                <a:lnTo>
                  <a:pt x="498445" y="32934"/>
                </a:lnTo>
                <a:lnTo>
                  <a:pt x="489437" y="4368"/>
                </a:lnTo>
                <a:lnTo>
                  <a:pt x="488746" y="1790"/>
                </a:lnTo>
                <a:lnTo>
                  <a:pt x="48616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3809" y="6648007"/>
            <a:ext cx="687972" cy="206719"/>
          </a:xfrm>
          <a:custGeom>
            <a:avLst/>
            <a:gdLst/>
            <a:ahLst/>
            <a:cxnLst/>
            <a:rect l="l" t="t" r="r" b="b"/>
            <a:pathLst>
              <a:path w="804545" h="227965">
                <a:moveTo>
                  <a:pt x="490689" y="0"/>
                </a:moveTo>
                <a:lnTo>
                  <a:pt x="60731" y="0"/>
                </a:lnTo>
                <a:lnTo>
                  <a:pt x="56807" y="1854"/>
                </a:lnTo>
                <a:lnTo>
                  <a:pt x="57962" y="5435"/>
                </a:lnTo>
                <a:lnTo>
                  <a:pt x="57937" y="8623"/>
                </a:lnTo>
                <a:lnTo>
                  <a:pt x="14180" y="173581"/>
                </a:lnTo>
                <a:lnTo>
                  <a:pt x="0" y="227393"/>
                </a:lnTo>
                <a:lnTo>
                  <a:pt x="1663" y="227457"/>
                </a:lnTo>
                <a:lnTo>
                  <a:pt x="800328" y="227647"/>
                </a:lnTo>
                <a:lnTo>
                  <a:pt x="804252" y="227520"/>
                </a:lnTo>
                <a:lnTo>
                  <a:pt x="804303" y="226910"/>
                </a:lnTo>
                <a:lnTo>
                  <a:pt x="804125" y="226377"/>
                </a:lnTo>
                <a:lnTo>
                  <a:pt x="803732" y="225920"/>
                </a:lnTo>
                <a:lnTo>
                  <a:pt x="801846" y="224612"/>
                </a:lnTo>
                <a:lnTo>
                  <a:pt x="439305" y="224536"/>
                </a:lnTo>
                <a:lnTo>
                  <a:pt x="434530" y="224332"/>
                </a:lnTo>
                <a:lnTo>
                  <a:pt x="433641" y="223177"/>
                </a:lnTo>
                <a:lnTo>
                  <a:pt x="483372" y="35999"/>
                </a:lnTo>
                <a:lnTo>
                  <a:pt x="491820" y="4356"/>
                </a:lnTo>
                <a:lnTo>
                  <a:pt x="492531" y="2032"/>
                </a:lnTo>
                <a:lnTo>
                  <a:pt x="490689" y="0"/>
                </a:lnTo>
                <a:close/>
              </a:path>
              <a:path w="804545" h="227965">
                <a:moveTo>
                  <a:pt x="800582" y="223735"/>
                </a:moveTo>
                <a:lnTo>
                  <a:pt x="797013" y="224612"/>
                </a:lnTo>
                <a:lnTo>
                  <a:pt x="801846" y="224612"/>
                </a:lnTo>
                <a:lnTo>
                  <a:pt x="800582" y="223735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81912" y="6648006"/>
            <a:ext cx="957839" cy="207295"/>
          </a:xfrm>
          <a:custGeom>
            <a:avLst/>
            <a:gdLst/>
            <a:ahLst/>
            <a:cxnLst/>
            <a:rect l="l" t="t" r="r" b="b"/>
            <a:pathLst>
              <a:path w="1120140" h="228600">
                <a:moveTo>
                  <a:pt x="1688" y="224091"/>
                </a:moveTo>
                <a:lnTo>
                  <a:pt x="1" y="226555"/>
                </a:lnTo>
                <a:lnTo>
                  <a:pt x="0" y="226872"/>
                </a:lnTo>
                <a:lnTo>
                  <a:pt x="1065" y="228587"/>
                </a:lnTo>
                <a:lnTo>
                  <a:pt x="2907" y="227545"/>
                </a:lnTo>
                <a:lnTo>
                  <a:pt x="1117035" y="227545"/>
                </a:lnTo>
                <a:lnTo>
                  <a:pt x="1119846" y="227444"/>
                </a:lnTo>
                <a:lnTo>
                  <a:pt x="1119784" y="227164"/>
                </a:lnTo>
                <a:lnTo>
                  <a:pt x="565872" y="227164"/>
                </a:lnTo>
                <a:lnTo>
                  <a:pt x="564742" y="225894"/>
                </a:lnTo>
                <a:lnTo>
                  <a:pt x="565110" y="224624"/>
                </a:lnTo>
                <a:lnTo>
                  <a:pt x="4431" y="224624"/>
                </a:lnTo>
                <a:lnTo>
                  <a:pt x="1688" y="224091"/>
                </a:lnTo>
                <a:close/>
              </a:path>
              <a:path w="1120140" h="228600">
                <a:moveTo>
                  <a:pt x="1117035" y="227545"/>
                </a:moveTo>
                <a:lnTo>
                  <a:pt x="2907" y="227545"/>
                </a:lnTo>
                <a:lnTo>
                  <a:pt x="1115630" y="227596"/>
                </a:lnTo>
                <a:lnTo>
                  <a:pt x="1117035" y="227545"/>
                </a:lnTo>
                <a:close/>
              </a:path>
              <a:path w="1120140" h="228600">
                <a:moveTo>
                  <a:pt x="570952" y="226555"/>
                </a:moveTo>
                <a:lnTo>
                  <a:pt x="565872" y="227164"/>
                </a:lnTo>
                <a:lnTo>
                  <a:pt x="1119784" y="227164"/>
                </a:lnTo>
                <a:lnTo>
                  <a:pt x="1119719" y="226872"/>
                </a:lnTo>
                <a:lnTo>
                  <a:pt x="1119440" y="226707"/>
                </a:lnTo>
                <a:lnTo>
                  <a:pt x="572311" y="226695"/>
                </a:lnTo>
                <a:lnTo>
                  <a:pt x="570952" y="226555"/>
                </a:lnTo>
                <a:close/>
              </a:path>
              <a:path w="1120140" h="228600">
                <a:moveTo>
                  <a:pt x="625207" y="0"/>
                </a:moveTo>
                <a:lnTo>
                  <a:pt x="196163" y="0"/>
                </a:lnTo>
                <a:lnTo>
                  <a:pt x="193800" y="1308"/>
                </a:lnTo>
                <a:lnTo>
                  <a:pt x="193089" y="3632"/>
                </a:lnTo>
                <a:lnTo>
                  <a:pt x="166510" y="102987"/>
                </a:lnTo>
                <a:lnTo>
                  <a:pt x="134187" y="224434"/>
                </a:lnTo>
                <a:lnTo>
                  <a:pt x="4431" y="224624"/>
                </a:lnTo>
                <a:lnTo>
                  <a:pt x="565110" y="224624"/>
                </a:lnTo>
                <a:lnTo>
                  <a:pt x="568171" y="214058"/>
                </a:lnTo>
                <a:lnTo>
                  <a:pt x="570127" y="205994"/>
                </a:lnTo>
                <a:lnTo>
                  <a:pt x="611989" y="49127"/>
                </a:lnTo>
                <a:lnTo>
                  <a:pt x="625207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613" y="6648001"/>
            <a:ext cx="670053" cy="207871"/>
          </a:xfrm>
          <a:custGeom>
            <a:avLst/>
            <a:gdLst/>
            <a:ahLst/>
            <a:cxnLst/>
            <a:rect l="l" t="t" r="r" b="b"/>
            <a:pathLst>
              <a:path w="783589" h="229234">
                <a:moveTo>
                  <a:pt x="490423" y="0"/>
                </a:moveTo>
                <a:lnTo>
                  <a:pt x="60464" y="0"/>
                </a:lnTo>
                <a:lnTo>
                  <a:pt x="0" y="227558"/>
                </a:lnTo>
                <a:lnTo>
                  <a:pt x="780605" y="227596"/>
                </a:lnTo>
                <a:lnTo>
                  <a:pt x="782459" y="228663"/>
                </a:lnTo>
                <a:lnTo>
                  <a:pt x="783602" y="226695"/>
                </a:lnTo>
                <a:lnTo>
                  <a:pt x="782000" y="224650"/>
                </a:lnTo>
                <a:lnTo>
                  <a:pt x="439737" y="224650"/>
                </a:lnTo>
                <a:lnTo>
                  <a:pt x="434085" y="224231"/>
                </a:lnTo>
                <a:lnTo>
                  <a:pt x="433349" y="223240"/>
                </a:lnTo>
                <a:lnTo>
                  <a:pt x="434352" y="217944"/>
                </a:lnTo>
                <a:lnTo>
                  <a:pt x="434746" y="216446"/>
                </a:lnTo>
                <a:lnTo>
                  <a:pt x="438409" y="203181"/>
                </a:lnTo>
                <a:lnTo>
                  <a:pt x="441564" y="191362"/>
                </a:lnTo>
                <a:lnTo>
                  <a:pt x="447801" y="167703"/>
                </a:lnTo>
                <a:lnTo>
                  <a:pt x="477413" y="56302"/>
                </a:lnTo>
                <a:lnTo>
                  <a:pt x="481801" y="39917"/>
                </a:lnTo>
                <a:lnTo>
                  <a:pt x="486163" y="23526"/>
                </a:lnTo>
                <a:lnTo>
                  <a:pt x="491045" y="4775"/>
                </a:lnTo>
                <a:lnTo>
                  <a:pt x="492086" y="2362"/>
                </a:lnTo>
                <a:lnTo>
                  <a:pt x="490423" y="0"/>
                </a:lnTo>
                <a:close/>
              </a:path>
              <a:path w="783589" h="229234">
                <a:moveTo>
                  <a:pt x="780935" y="223291"/>
                </a:moveTo>
                <a:lnTo>
                  <a:pt x="777163" y="224637"/>
                </a:lnTo>
                <a:lnTo>
                  <a:pt x="439737" y="224650"/>
                </a:lnTo>
                <a:lnTo>
                  <a:pt x="782000" y="224650"/>
                </a:lnTo>
                <a:lnTo>
                  <a:pt x="780935" y="223291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1795" y="6648008"/>
            <a:ext cx="371950" cy="206142"/>
          </a:xfrm>
          <a:custGeom>
            <a:avLst/>
            <a:gdLst/>
            <a:ahLst/>
            <a:cxnLst/>
            <a:rect l="l" t="t" r="r" b="b"/>
            <a:pathLst>
              <a:path w="434975" h="227329">
                <a:moveTo>
                  <a:pt x="374339" y="226745"/>
                </a:moveTo>
                <a:lnTo>
                  <a:pt x="368592" y="226745"/>
                </a:lnTo>
                <a:lnTo>
                  <a:pt x="373710" y="226898"/>
                </a:lnTo>
                <a:lnTo>
                  <a:pt x="374339" y="226745"/>
                </a:lnTo>
                <a:close/>
              </a:path>
              <a:path w="434975" h="227329">
                <a:moveTo>
                  <a:pt x="432371" y="0"/>
                </a:moveTo>
                <a:lnTo>
                  <a:pt x="60337" y="0"/>
                </a:lnTo>
                <a:lnTo>
                  <a:pt x="48985" y="42830"/>
                </a:lnTo>
                <a:lnTo>
                  <a:pt x="28734" y="119006"/>
                </a:lnTo>
                <a:lnTo>
                  <a:pt x="0" y="226771"/>
                </a:lnTo>
                <a:lnTo>
                  <a:pt x="374339" y="226745"/>
                </a:lnTo>
                <a:lnTo>
                  <a:pt x="377329" y="226021"/>
                </a:lnTo>
                <a:lnTo>
                  <a:pt x="377329" y="222580"/>
                </a:lnTo>
                <a:lnTo>
                  <a:pt x="409575" y="97574"/>
                </a:lnTo>
                <a:lnTo>
                  <a:pt x="421376" y="52041"/>
                </a:lnTo>
                <a:lnTo>
                  <a:pt x="427245" y="29261"/>
                </a:lnTo>
                <a:lnTo>
                  <a:pt x="433565" y="4216"/>
                </a:lnTo>
                <a:lnTo>
                  <a:pt x="434441" y="1955"/>
                </a:lnTo>
                <a:lnTo>
                  <a:pt x="432371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6220" y="6648002"/>
            <a:ext cx="356746" cy="206142"/>
          </a:xfrm>
          <a:custGeom>
            <a:avLst/>
            <a:gdLst/>
            <a:ahLst/>
            <a:cxnLst/>
            <a:rect l="l" t="t" r="r" b="b"/>
            <a:pathLst>
              <a:path w="417194" h="227329">
                <a:moveTo>
                  <a:pt x="417156" y="0"/>
                </a:moveTo>
                <a:lnTo>
                  <a:pt x="60528" y="0"/>
                </a:lnTo>
                <a:lnTo>
                  <a:pt x="60020" y="1460"/>
                </a:lnTo>
                <a:lnTo>
                  <a:pt x="59410" y="2870"/>
                </a:lnTo>
                <a:lnTo>
                  <a:pt x="0" y="226733"/>
                </a:lnTo>
                <a:lnTo>
                  <a:pt x="353707" y="226695"/>
                </a:lnTo>
                <a:lnTo>
                  <a:pt x="354012" y="225996"/>
                </a:lnTo>
                <a:lnTo>
                  <a:pt x="354431" y="225336"/>
                </a:lnTo>
                <a:lnTo>
                  <a:pt x="405917" y="41440"/>
                </a:lnTo>
                <a:lnTo>
                  <a:pt x="408770" y="31094"/>
                </a:lnTo>
                <a:lnTo>
                  <a:pt x="417156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31357" y="6648008"/>
            <a:ext cx="320366" cy="206719"/>
          </a:xfrm>
          <a:custGeom>
            <a:avLst/>
            <a:gdLst/>
            <a:ahLst/>
            <a:cxnLst/>
            <a:rect l="l" t="t" r="r" b="b"/>
            <a:pathLst>
              <a:path w="374650" h="227965">
                <a:moveTo>
                  <a:pt x="374561" y="0"/>
                </a:moveTo>
                <a:lnTo>
                  <a:pt x="58661" y="0"/>
                </a:lnTo>
                <a:lnTo>
                  <a:pt x="58508" y="1371"/>
                </a:lnTo>
                <a:lnTo>
                  <a:pt x="18554" y="156108"/>
                </a:lnTo>
                <a:lnTo>
                  <a:pt x="13942" y="173818"/>
                </a:lnTo>
                <a:lnTo>
                  <a:pt x="0" y="226898"/>
                </a:lnTo>
                <a:lnTo>
                  <a:pt x="152" y="227075"/>
                </a:lnTo>
                <a:lnTo>
                  <a:pt x="203" y="227520"/>
                </a:lnTo>
                <a:lnTo>
                  <a:pt x="374561" y="227558"/>
                </a:lnTo>
                <a:lnTo>
                  <a:pt x="374561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19" y="6648001"/>
            <a:ext cx="730868" cy="207295"/>
          </a:xfrm>
          <a:custGeom>
            <a:avLst/>
            <a:gdLst/>
            <a:ahLst/>
            <a:cxnLst/>
            <a:rect l="l" t="t" r="r" b="b"/>
            <a:pathLst>
              <a:path w="854710" h="228600">
                <a:moveTo>
                  <a:pt x="178562" y="0"/>
                </a:moveTo>
                <a:lnTo>
                  <a:pt x="2057" y="0"/>
                </a:lnTo>
                <a:lnTo>
                  <a:pt x="0" y="1981"/>
                </a:lnTo>
                <a:lnTo>
                  <a:pt x="825" y="4241"/>
                </a:lnTo>
                <a:lnTo>
                  <a:pt x="5955" y="21473"/>
                </a:lnTo>
                <a:lnTo>
                  <a:pt x="34153" y="115167"/>
                </a:lnTo>
                <a:lnTo>
                  <a:pt x="52538" y="176666"/>
                </a:lnTo>
                <a:lnTo>
                  <a:pt x="66700" y="224243"/>
                </a:lnTo>
                <a:lnTo>
                  <a:pt x="67678" y="226237"/>
                </a:lnTo>
                <a:lnTo>
                  <a:pt x="69850" y="227406"/>
                </a:lnTo>
                <a:lnTo>
                  <a:pt x="71805" y="227469"/>
                </a:lnTo>
                <a:lnTo>
                  <a:pt x="851877" y="227622"/>
                </a:lnTo>
                <a:lnTo>
                  <a:pt x="853554" y="228536"/>
                </a:lnTo>
                <a:lnTo>
                  <a:pt x="854498" y="226860"/>
                </a:lnTo>
                <a:lnTo>
                  <a:pt x="248132" y="226860"/>
                </a:lnTo>
                <a:lnTo>
                  <a:pt x="246468" y="225501"/>
                </a:lnTo>
                <a:lnTo>
                  <a:pt x="239178" y="200612"/>
                </a:lnTo>
                <a:lnTo>
                  <a:pt x="233016" y="179943"/>
                </a:lnTo>
                <a:lnTo>
                  <a:pt x="220611" y="138633"/>
                </a:lnTo>
                <a:lnTo>
                  <a:pt x="203150" y="80283"/>
                </a:lnTo>
                <a:lnTo>
                  <a:pt x="197294" y="60845"/>
                </a:lnTo>
                <a:lnTo>
                  <a:pt x="192654" y="45623"/>
                </a:lnTo>
                <a:lnTo>
                  <a:pt x="187971" y="30413"/>
                </a:lnTo>
                <a:lnTo>
                  <a:pt x="178562" y="0"/>
                </a:lnTo>
                <a:close/>
              </a:path>
              <a:path w="854710" h="228600">
                <a:moveTo>
                  <a:pt x="854570" y="226733"/>
                </a:moveTo>
                <a:lnTo>
                  <a:pt x="248132" y="226860"/>
                </a:lnTo>
                <a:lnTo>
                  <a:pt x="854498" y="226860"/>
                </a:lnTo>
                <a:lnTo>
                  <a:pt x="854570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78762" y="6648008"/>
            <a:ext cx="640189" cy="206719"/>
          </a:xfrm>
          <a:custGeom>
            <a:avLst/>
            <a:gdLst/>
            <a:ahLst/>
            <a:cxnLst/>
            <a:rect l="l" t="t" r="r" b="b"/>
            <a:pathLst>
              <a:path w="748665" h="227965">
                <a:moveTo>
                  <a:pt x="177418" y="0"/>
                </a:moveTo>
                <a:lnTo>
                  <a:pt x="0" y="0"/>
                </a:lnTo>
                <a:lnTo>
                  <a:pt x="368" y="1485"/>
                </a:lnTo>
                <a:lnTo>
                  <a:pt x="622" y="2997"/>
                </a:lnTo>
                <a:lnTo>
                  <a:pt x="55752" y="178333"/>
                </a:lnTo>
                <a:lnTo>
                  <a:pt x="59507" y="190411"/>
                </a:lnTo>
                <a:lnTo>
                  <a:pt x="70624" y="226694"/>
                </a:lnTo>
                <a:lnTo>
                  <a:pt x="70815" y="226910"/>
                </a:lnTo>
                <a:lnTo>
                  <a:pt x="70954" y="227164"/>
                </a:lnTo>
                <a:lnTo>
                  <a:pt x="71031" y="227444"/>
                </a:lnTo>
                <a:lnTo>
                  <a:pt x="72529" y="227482"/>
                </a:lnTo>
                <a:lnTo>
                  <a:pt x="744105" y="227647"/>
                </a:lnTo>
                <a:lnTo>
                  <a:pt x="745921" y="227507"/>
                </a:lnTo>
                <a:lnTo>
                  <a:pt x="747712" y="227431"/>
                </a:lnTo>
                <a:lnTo>
                  <a:pt x="747978" y="227025"/>
                </a:lnTo>
                <a:lnTo>
                  <a:pt x="745540" y="227025"/>
                </a:lnTo>
                <a:lnTo>
                  <a:pt x="744314" y="226834"/>
                </a:lnTo>
                <a:lnTo>
                  <a:pt x="249427" y="226834"/>
                </a:lnTo>
                <a:lnTo>
                  <a:pt x="247903" y="225437"/>
                </a:lnTo>
                <a:lnTo>
                  <a:pt x="243373" y="210585"/>
                </a:lnTo>
                <a:lnTo>
                  <a:pt x="239837" y="199243"/>
                </a:lnTo>
                <a:lnTo>
                  <a:pt x="187629" y="33540"/>
                </a:lnTo>
                <a:lnTo>
                  <a:pt x="185028" y="25169"/>
                </a:lnTo>
                <a:lnTo>
                  <a:pt x="177418" y="0"/>
                </a:lnTo>
                <a:close/>
              </a:path>
              <a:path w="748665" h="227965">
                <a:moveTo>
                  <a:pt x="747026" y="225564"/>
                </a:moveTo>
                <a:lnTo>
                  <a:pt x="745540" y="227025"/>
                </a:lnTo>
                <a:lnTo>
                  <a:pt x="747978" y="227025"/>
                </a:lnTo>
                <a:lnTo>
                  <a:pt x="748334" y="226479"/>
                </a:lnTo>
                <a:lnTo>
                  <a:pt x="748042" y="225882"/>
                </a:lnTo>
                <a:lnTo>
                  <a:pt x="747026" y="225564"/>
                </a:lnTo>
                <a:close/>
              </a:path>
              <a:path w="748665" h="227965">
                <a:moveTo>
                  <a:pt x="743661" y="226733"/>
                </a:moveTo>
                <a:lnTo>
                  <a:pt x="249427" y="226834"/>
                </a:lnTo>
                <a:lnTo>
                  <a:pt x="744314" y="226834"/>
                </a:lnTo>
                <a:lnTo>
                  <a:pt x="743661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94253" y="6648006"/>
            <a:ext cx="211767" cy="206719"/>
          </a:xfrm>
          <a:custGeom>
            <a:avLst/>
            <a:gdLst/>
            <a:ahLst/>
            <a:cxnLst/>
            <a:rect l="l" t="t" r="r" b="b"/>
            <a:pathLst>
              <a:path w="247650" h="227965">
                <a:moveTo>
                  <a:pt x="177419" y="0"/>
                </a:moveTo>
                <a:lnTo>
                  <a:pt x="0" y="0"/>
                </a:lnTo>
                <a:lnTo>
                  <a:pt x="165" y="749"/>
                </a:lnTo>
                <a:lnTo>
                  <a:pt x="266" y="1511"/>
                </a:lnTo>
                <a:lnTo>
                  <a:pt x="50433" y="163407"/>
                </a:lnTo>
                <a:lnTo>
                  <a:pt x="70116" y="227431"/>
                </a:lnTo>
                <a:lnTo>
                  <a:pt x="247294" y="227431"/>
                </a:lnTo>
                <a:lnTo>
                  <a:pt x="246913" y="225780"/>
                </a:lnTo>
                <a:lnTo>
                  <a:pt x="246608" y="224116"/>
                </a:lnTo>
                <a:lnTo>
                  <a:pt x="193128" y="51587"/>
                </a:lnTo>
                <a:lnTo>
                  <a:pt x="189170" y="38701"/>
                </a:lnTo>
                <a:lnTo>
                  <a:pt x="177419" y="0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1683" y="6648006"/>
            <a:ext cx="168328" cy="205567"/>
          </a:xfrm>
          <a:custGeom>
            <a:avLst/>
            <a:gdLst/>
            <a:ahLst/>
            <a:cxnLst/>
            <a:rect l="l" t="t" r="r" b="b"/>
            <a:pathLst>
              <a:path w="196850" h="226695">
                <a:moveTo>
                  <a:pt x="196430" y="0"/>
                </a:moveTo>
                <a:lnTo>
                  <a:pt x="0" y="0"/>
                </a:lnTo>
                <a:lnTo>
                  <a:pt x="0" y="223939"/>
                </a:lnTo>
                <a:lnTo>
                  <a:pt x="165" y="226707"/>
                </a:lnTo>
                <a:lnTo>
                  <a:pt x="136397" y="226695"/>
                </a:lnTo>
                <a:lnTo>
                  <a:pt x="136258" y="226656"/>
                </a:lnTo>
                <a:lnTo>
                  <a:pt x="145766" y="190401"/>
                </a:lnTo>
                <a:lnTo>
                  <a:pt x="158207" y="143370"/>
                </a:lnTo>
                <a:lnTo>
                  <a:pt x="172433" y="89896"/>
                </a:lnTo>
                <a:lnTo>
                  <a:pt x="196430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6951" y="6648008"/>
            <a:ext cx="134662" cy="206719"/>
          </a:xfrm>
          <a:custGeom>
            <a:avLst/>
            <a:gdLst/>
            <a:ahLst/>
            <a:cxnLst/>
            <a:rect l="l" t="t" r="r" b="b"/>
            <a:pathLst>
              <a:path w="157479" h="227965">
                <a:moveTo>
                  <a:pt x="153873" y="0"/>
                </a:moveTo>
                <a:lnTo>
                  <a:pt x="0" y="0"/>
                </a:lnTo>
                <a:lnTo>
                  <a:pt x="450" y="1142"/>
                </a:lnTo>
                <a:lnTo>
                  <a:pt x="977" y="2235"/>
                </a:lnTo>
                <a:lnTo>
                  <a:pt x="52308" y="165928"/>
                </a:lnTo>
                <a:lnTo>
                  <a:pt x="70853" y="225564"/>
                </a:lnTo>
                <a:lnTo>
                  <a:pt x="71094" y="226174"/>
                </a:lnTo>
                <a:lnTo>
                  <a:pt x="71310" y="226809"/>
                </a:lnTo>
                <a:lnTo>
                  <a:pt x="71551" y="227431"/>
                </a:lnTo>
                <a:lnTo>
                  <a:pt x="153936" y="227380"/>
                </a:lnTo>
                <a:lnTo>
                  <a:pt x="157035" y="224561"/>
                </a:lnTo>
                <a:lnTo>
                  <a:pt x="155930" y="220776"/>
                </a:lnTo>
                <a:lnTo>
                  <a:pt x="155956" y="6464"/>
                </a:lnTo>
                <a:lnTo>
                  <a:pt x="155778" y="2679"/>
                </a:lnTo>
                <a:lnTo>
                  <a:pt x="155267" y="1130"/>
                </a:lnTo>
                <a:lnTo>
                  <a:pt x="153873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7279" y="6648008"/>
            <a:ext cx="95567" cy="206719"/>
          </a:xfrm>
          <a:custGeom>
            <a:avLst/>
            <a:gdLst/>
            <a:ahLst/>
            <a:cxnLst/>
            <a:rect l="l" t="t" r="r" b="b"/>
            <a:pathLst>
              <a:path w="111760" h="227965">
                <a:moveTo>
                  <a:pt x="111252" y="0"/>
                </a:moveTo>
                <a:lnTo>
                  <a:pt x="1727" y="0"/>
                </a:lnTo>
                <a:lnTo>
                  <a:pt x="0" y="1739"/>
                </a:lnTo>
                <a:lnTo>
                  <a:pt x="393" y="3975"/>
                </a:lnTo>
                <a:lnTo>
                  <a:pt x="393" y="85089"/>
                </a:lnTo>
                <a:lnTo>
                  <a:pt x="698" y="88899"/>
                </a:lnTo>
                <a:lnTo>
                  <a:pt x="1739" y="92608"/>
                </a:lnTo>
                <a:lnTo>
                  <a:pt x="44132" y="227444"/>
                </a:lnTo>
                <a:lnTo>
                  <a:pt x="60515" y="227456"/>
                </a:lnTo>
                <a:lnTo>
                  <a:pt x="60566" y="226923"/>
                </a:lnTo>
                <a:lnTo>
                  <a:pt x="60706" y="226682"/>
                </a:lnTo>
                <a:lnTo>
                  <a:pt x="67389" y="180702"/>
                </a:lnTo>
                <a:lnTo>
                  <a:pt x="79958" y="113815"/>
                </a:lnTo>
                <a:lnTo>
                  <a:pt x="92956" y="60300"/>
                </a:lnTo>
                <a:lnTo>
                  <a:pt x="104645" y="19942"/>
                </a:lnTo>
                <a:lnTo>
                  <a:pt x="111252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" y="6647637"/>
            <a:ext cx="70046" cy="207295"/>
          </a:xfrm>
          <a:custGeom>
            <a:avLst/>
            <a:gdLst/>
            <a:ahLst/>
            <a:cxnLst/>
            <a:rect l="l" t="t" r="r" b="b"/>
            <a:pathLst>
              <a:path w="81915" h="228600">
                <a:moveTo>
                  <a:pt x="482" y="0"/>
                </a:moveTo>
                <a:lnTo>
                  <a:pt x="64" y="673"/>
                </a:lnTo>
                <a:lnTo>
                  <a:pt x="0" y="228028"/>
                </a:lnTo>
                <a:lnTo>
                  <a:pt x="81356" y="227799"/>
                </a:lnTo>
                <a:lnTo>
                  <a:pt x="25882" y="42367"/>
                </a:lnTo>
                <a:lnTo>
                  <a:pt x="22680" y="31913"/>
                </a:lnTo>
                <a:lnTo>
                  <a:pt x="19442" y="21472"/>
                </a:lnTo>
                <a:lnTo>
                  <a:pt x="16343" y="10988"/>
                </a:lnTo>
                <a:lnTo>
                  <a:pt x="13633" y="673"/>
                </a:lnTo>
                <a:lnTo>
                  <a:pt x="6908" y="673"/>
                </a:lnTo>
                <a:lnTo>
                  <a:pt x="482" y="0"/>
                </a:lnTo>
                <a:close/>
              </a:path>
              <a:path w="81915" h="228600">
                <a:moveTo>
                  <a:pt x="13563" y="406"/>
                </a:moveTo>
                <a:lnTo>
                  <a:pt x="10248" y="406"/>
                </a:lnTo>
                <a:lnTo>
                  <a:pt x="6908" y="673"/>
                </a:lnTo>
                <a:lnTo>
                  <a:pt x="13633" y="673"/>
                </a:lnTo>
                <a:lnTo>
                  <a:pt x="13563" y="406"/>
                </a:lnTo>
                <a:close/>
              </a:path>
            </a:pathLst>
          </a:custGeom>
          <a:solidFill>
            <a:srgbClr val="C943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02174" y="6648056"/>
            <a:ext cx="0" cy="206142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889">
            <a:solidFill>
              <a:srgbClr val="696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73985" y="6648010"/>
            <a:ext cx="25521" cy="80039"/>
          </a:xfrm>
          <a:custGeom>
            <a:avLst/>
            <a:gdLst/>
            <a:ahLst/>
            <a:cxnLst/>
            <a:rect l="l" t="t" r="r" b="b"/>
            <a:pathLst>
              <a:path w="29845" h="88265">
                <a:moveTo>
                  <a:pt x="28054" y="0"/>
                </a:moveTo>
                <a:lnTo>
                  <a:pt x="0" y="0"/>
                </a:lnTo>
                <a:lnTo>
                  <a:pt x="252" y="1269"/>
                </a:lnTo>
                <a:lnTo>
                  <a:pt x="27228" y="87693"/>
                </a:lnTo>
                <a:lnTo>
                  <a:pt x="29705" y="87007"/>
                </a:lnTo>
                <a:lnTo>
                  <a:pt x="28448" y="84937"/>
                </a:lnTo>
                <a:lnTo>
                  <a:pt x="28498" y="2705"/>
                </a:lnTo>
                <a:lnTo>
                  <a:pt x="28841" y="1269"/>
                </a:lnTo>
                <a:lnTo>
                  <a:pt x="28054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98018" y="6648009"/>
            <a:ext cx="0" cy="8407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608"/>
                </a:lnTo>
              </a:path>
            </a:pathLst>
          </a:custGeom>
          <a:ln w="3175">
            <a:solidFill>
              <a:srgbClr val="6BA7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7943" y="11"/>
            <a:ext cx="1215218" cy="200384"/>
          </a:xfrm>
          <a:custGeom>
            <a:avLst/>
            <a:gdLst/>
            <a:ahLst/>
            <a:cxnLst/>
            <a:rect l="l" t="t" r="r" b="b"/>
            <a:pathLst>
              <a:path w="1421129" h="220979">
                <a:moveTo>
                  <a:pt x="1026387" y="0"/>
                </a:moveTo>
                <a:lnTo>
                  <a:pt x="510416" y="0"/>
                </a:lnTo>
                <a:lnTo>
                  <a:pt x="391040" y="49067"/>
                </a:lnTo>
                <a:lnTo>
                  <a:pt x="196469" y="126467"/>
                </a:lnTo>
                <a:lnTo>
                  <a:pt x="98525" y="163627"/>
                </a:lnTo>
                <a:lnTo>
                  <a:pt x="0" y="199428"/>
                </a:lnTo>
                <a:lnTo>
                  <a:pt x="50754" y="204259"/>
                </a:lnTo>
                <a:lnTo>
                  <a:pt x="101467" y="208444"/>
                </a:lnTo>
                <a:lnTo>
                  <a:pt x="152136" y="211991"/>
                </a:lnTo>
                <a:lnTo>
                  <a:pt x="202764" y="214906"/>
                </a:lnTo>
                <a:lnTo>
                  <a:pt x="253351" y="217195"/>
                </a:lnTo>
                <a:lnTo>
                  <a:pt x="303896" y="218865"/>
                </a:lnTo>
                <a:lnTo>
                  <a:pt x="354401" y="219922"/>
                </a:lnTo>
                <a:lnTo>
                  <a:pt x="404865" y="220373"/>
                </a:lnTo>
                <a:lnTo>
                  <a:pt x="455290" y="220225"/>
                </a:lnTo>
                <a:lnTo>
                  <a:pt x="505675" y="219483"/>
                </a:lnTo>
                <a:lnTo>
                  <a:pt x="556022" y="218155"/>
                </a:lnTo>
                <a:lnTo>
                  <a:pt x="606329" y="216247"/>
                </a:lnTo>
                <a:lnTo>
                  <a:pt x="656599" y="213765"/>
                </a:lnTo>
                <a:lnTo>
                  <a:pt x="706831" y="210716"/>
                </a:lnTo>
                <a:lnTo>
                  <a:pt x="757025" y="207107"/>
                </a:lnTo>
                <a:lnTo>
                  <a:pt x="807183" y="202944"/>
                </a:lnTo>
                <a:lnTo>
                  <a:pt x="857304" y="198234"/>
                </a:lnTo>
                <a:lnTo>
                  <a:pt x="907389" y="192982"/>
                </a:lnTo>
                <a:lnTo>
                  <a:pt x="957438" y="187196"/>
                </a:lnTo>
                <a:lnTo>
                  <a:pt x="1007452" y="180883"/>
                </a:lnTo>
                <a:lnTo>
                  <a:pt x="1057432" y="174048"/>
                </a:lnTo>
                <a:lnTo>
                  <a:pt x="1107377" y="166698"/>
                </a:lnTo>
                <a:lnTo>
                  <a:pt x="1157287" y="158840"/>
                </a:lnTo>
                <a:lnTo>
                  <a:pt x="1207165" y="150480"/>
                </a:lnTo>
                <a:lnTo>
                  <a:pt x="1306820" y="132281"/>
                </a:lnTo>
                <a:lnTo>
                  <a:pt x="1411478" y="111074"/>
                </a:lnTo>
                <a:lnTo>
                  <a:pt x="1415986" y="107353"/>
                </a:lnTo>
                <a:lnTo>
                  <a:pt x="1420799" y="104876"/>
                </a:lnTo>
                <a:lnTo>
                  <a:pt x="1079106" y="14826"/>
                </a:lnTo>
                <a:lnTo>
                  <a:pt x="1030513" y="1203"/>
                </a:lnTo>
                <a:lnTo>
                  <a:pt x="1026387" y="0"/>
                </a:lnTo>
                <a:close/>
              </a:path>
            </a:pathLst>
          </a:custGeom>
          <a:solidFill>
            <a:srgbClr val="74C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5894" y="94894"/>
            <a:ext cx="2239303" cy="277545"/>
          </a:xfrm>
          <a:custGeom>
            <a:avLst/>
            <a:gdLst/>
            <a:ahLst/>
            <a:cxnLst/>
            <a:rect l="l" t="t" r="r" b="b"/>
            <a:pathLst>
              <a:path w="2618740" h="306070">
                <a:moveTo>
                  <a:pt x="674516" y="88137"/>
                </a:moveTo>
                <a:lnTo>
                  <a:pt x="650616" y="89963"/>
                </a:lnTo>
                <a:lnTo>
                  <a:pt x="626935" y="94793"/>
                </a:lnTo>
                <a:lnTo>
                  <a:pt x="576410" y="107175"/>
                </a:lnTo>
                <a:lnTo>
                  <a:pt x="375213" y="159823"/>
                </a:lnTo>
                <a:lnTo>
                  <a:pt x="274353" y="185326"/>
                </a:lnTo>
                <a:lnTo>
                  <a:pt x="223657" y="197199"/>
                </a:lnTo>
                <a:lnTo>
                  <a:pt x="172707" y="208230"/>
                </a:lnTo>
                <a:lnTo>
                  <a:pt x="128732" y="215365"/>
                </a:lnTo>
                <a:lnTo>
                  <a:pt x="84453" y="221714"/>
                </a:lnTo>
                <a:lnTo>
                  <a:pt x="41124" y="231583"/>
                </a:lnTo>
                <a:lnTo>
                  <a:pt x="0" y="249276"/>
                </a:lnTo>
                <a:lnTo>
                  <a:pt x="51235" y="256801"/>
                </a:lnTo>
                <a:lnTo>
                  <a:pt x="102489" y="263753"/>
                </a:lnTo>
                <a:lnTo>
                  <a:pt x="153761" y="270139"/>
                </a:lnTo>
                <a:lnTo>
                  <a:pt x="205051" y="275968"/>
                </a:lnTo>
                <a:lnTo>
                  <a:pt x="256359" y="281250"/>
                </a:lnTo>
                <a:lnTo>
                  <a:pt x="307687" y="285993"/>
                </a:lnTo>
                <a:lnTo>
                  <a:pt x="359033" y="290205"/>
                </a:lnTo>
                <a:lnTo>
                  <a:pt x="410398" y="293895"/>
                </a:lnTo>
                <a:lnTo>
                  <a:pt x="461783" y="297073"/>
                </a:lnTo>
                <a:lnTo>
                  <a:pt x="564612" y="301925"/>
                </a:lnTo>
                <a:lnTo>
                  <a:pt x="667521" y="304830"/>
                </a:lnTo>
                <a:lnTo>
                  <a:pt x="770512" y="305858"/>
                </a:lnTo>
                <a:lnTo>
                  <a:pt x="873587" y="305078"/>
                </a:lnTo>
                <a:lnTo>
                  <a:pt x="976747" y="302562"/>
                </a:lnTo>
                <a:lnTo>
                  <a:pt x="1079996" y="298378"/>
                </a:lnTo>
                <a:lnTo>
                  <a:pt x="1183333" y="292597"/>
                </a:lnTo>
                <a:lnTo>
                  <a:pt x="1335004" y="281423"/>
                </a:lnTo>
                <a:lnTo>
                  <a:pt x="1484550" y="267590"/>
                </a:lnTo>
                <a:lnTo>
                  <a:pt x="1633642" y="251191"/>
                </a:lnTo>
                <a:lnTo>
                  <a:pt x="1782317" y="232414"/>
                </a:lnTo>
                <a:lnTo>
                  <a:pt x="1979964" y="203999"/>
                </a:lnTo>
                <a:lnTo>
                  <a:pt x="2177020" y="172129"/>
                </a:lnTo>
                <a:lnTo>
                  <a:pt x="2422643" y="128102"/>
                </a:lnTo>
                <a:lnTo>
                  <a:pt x="2577272" y="98284"/>
                </a:lnTo>
                <a:lnTo>
                  <a:pt x="1111411" y="98284"/>
                </a:lnTo>
                <a:lnTo>
                  <a:pt x="1014158" y="97713"/>
                </a:lnTo>
                <a:lnTo>
                  <a:pt x="698530" y="88194"/>
                </a:lnTo>
                <a:lnTo>
                  <a:pt x="674516" y="88137"/>
                </a:lnTo>
                <a:close/>
              </a:path>
              <a:path w="2618740" h="306070">
                <a:moveTo>
                  <a:pt x="2072316" y="0"/>
                </a:moveTo>
                <a:lnTo>
                  <a:pt x="2039904" y="2180"/>
                </a:lnTo>
                <a:lnTo>
                  <a:pt x="2007660" y="6287"/>
                </a:lnTo>
                <a:lnTo>
                  <a:pt x="1975485" y="11824"/>
                </a:lnTo>
                <a:lnTo>
                  <a:pt x="1924461" y="21163"/>
                </a:lnTo>
                <a:lnTo>
                  <a:pt x="1873365" y="29892"/>
                </a:lnTo>
                <a:lnTo>
                  <a:pt x="1822194" y="38033"/>
                </a:lnTo>
                <a:lnTo>
                  <a:pt x="1770949" y="45609"/>
                </a:lnTo>
                <a:lnTo>
                  <a:pt x="1719630" y="52642"/>
                </a:lnTo>
                <a:lnTo>
                  <a:pt x="1616765" y="65169"/>
                </a:lnTo>
                <a:lnTo>
                  <a:pt x="1513596" y="75791"/>
                </a:lnTo>
                <a:lnTo>
                  <a:pt x="1410121" y="84688"/>
                </a:lnTo>
                <a:lnTo>
                  <a:pt x="1306334" y="92037"/>
                </a:lnTo>
                <a:lnTo>
                  <a:pt x="1257534" y="94726"/>
                </a:lnTo>
                <a:lnTo>
                  <a:pt x="1208785" y="96609"/>
                </a:lnTo>
                <a:lnTo>
                  <a:pt x="1160079" y="97768"/>
                </a:lnTo>
                <a:lnTo>
                  <a:pt x="1111411" y="98284"/>
                </a:lnTo>
                <a:lnTo>
                  <a:pt x="2577272" y="98284"/>
                </a:lnTo>
                <a:lnTo>
                  <a:pt x="2618689" y="90069"/>
                </a:lnTo>
                <a:lnTo>
                  <a:pt x="2566190" y="74841"/>
                </a:lnTo>
                <a:lnTo>
                  <a:pt x="2512304" y="66450"/>
                </a:lnTo>
                <a:lnTo>
                  <a:pt x="2457908" y="60540"/>
                </a:lnTo>
                <a:lnTo>
                  <a:pt x="2403881" y="52756"/>
                </a:lnTo>
                <a:lnTo>
                  <a:pt x="2104999" y="242"/>
                </a:lnTo>
                <a:lnTo>
                  <a:pt x="2072316" y="0"/>
                </a:lnTo>
                <a:close/>
              </a:path>
            </a:pathLst>
          </a:custGeom>
          <a:solidFill>
            <a:srgbClr val="4E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46606" y="11"/>
            <a:ext cx="1849434" cy="259118"/>
          </a:xfrm>
          <a:custGeom>
            <a:avLst/>
            <a:gdLst/>
            <a:ahLst/>
            <a:cxnLst/>
            <a:rect l="l" t="t" r="r" b="b"/>
            <a:pathLst>
              <a:path w="2162810" h="285750">
                <a:moveTo>
                  <a:pt x="1553677" y="0"/>
                </a:moveTo>
                <a:lnTo>
                  <a:pt x="777680" y="0"/>
                </a:lnTo>
                <a:lnTo>
                  <a:pt x="703684" y="14598"/>
                </a:lnTo>
                <a:lnTo>
                  <a:pt x="302696" y="88114"/>
                </a:lnTo>
                <a:lnTo>
                  <a:pt x="151599" y="118003"/>
                </a:lnTo>
                <a:lnTo>
                  <a:pt x="50593" y="140062"/>
                </a:lnTo>
                <a:lnTo>
                  <a:pt x="0" y="151930"/>
                </a:lnTo>
                <a:lnTo>
                  <a:pt x="101157" y="172106"/>
                </a:lnTo>
                <a:lnTo>
                  <a:pt x="202392" y="190542"/>
                </a:lnTo>
                <a:lnTo>
                  <a:pt x="303705" y="207264"/>
                </a:lnTo>
                <a:lnTo>
                  <a:pt x="405094" y="222293"/>
                </a:lnTo>
                <a:lnTo>
                  <a:pt x="506559" y="235654"/>
                </a:lnTo>
                <a:lnTo>
                  <a:pt x="608098" y="247370"/>
                </a:lnTo>
                <a:lnTo>
                  <a:pt x="709709" y="257465"/>
                </a:lnTo>
                <a:lnTo>
                  <a:pt x="811393" y="265963"/>
                </a:lnTo>
                <a:lnTo>
                  <a:pt x="913147" y="272886"/>
                </a:lnTo>
                <a:lnTo>
                  <a:pt x="1014971" y="278258"/>
                </a:lnTo>
                <a:lnTo>
                  <a:pt x="1116864" y="282103"/>
                </a:lnTo>
                <a:lnTo>
                  <a:pt x="1218824" y="284444"/>
                </a:lnTo>
                <a:lnTo>
                  <a:pt x="1320850" y="285305"/>
                </a:lnTo>
                <a:lnTo>
                  <a:pt x="1422941" y="284710"/>
                </a:lnTo>
                <a:lnTo>
                  <a:pt x="1525097" y="282681"/>
                </a:lnTo>
                <a:lnTo>
                  <a:pt x="1627316" y="279243"/>
                </a:lnTo>
                <a:lnTo>
                  <a:pt x="1780759" y="271494"/>
                </a:lnTo>
                <a:lnTo>
                  <a:pt x="1934338" y="260706"/>
                </a:lnTo>
                <a:lnTo>
                  <a:pt x="2088049" y="246958"/>
                </a:lnTo>
                <a:lnTo>
                  <a:pt x="2147227" y="240893"/>
                </a:lnTo>
                <a:lnTo>
                  <a:pt x="2154682" y="236004"/>
                </a:lnTo>
                <a:lnTo>
                  <a:pt x="2162378" y="233007"/>
                </a:lnTo>
                <a:lnTo>
                  <a:pt x="1699116" y="57821"/>
                </a:lnTo>
                <a:lnTo>
                  <a:pt x="1606959" y="21589"/>
                </a:lnTo>
                <a:lnTo>
                  <a:pt x="1553677" y="0"/>
                </a:lnTo>
                <a:close/>
              </a:path>
            </a:pathLst>
          </a:custGeom>
          <a:solidFill>
            <a:srgbClr val="6AC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9843" y="12"/>
            <a:ext cx="4967299" cy="419196"/>
          </a:xfrm>
          <a:custGeom>
            <a:avLst/>
            <a:gdLst/>
            <a:ahLst/>
            <a:cxnLst/>
            <a:rect l="l" t="t" r="r" b="b"/>
            <a:pathLst>
              <a:path w="5808980" h="462280">
                <a:moveTo>
                  <a:pt x="5808512" y="0"/>
                </a:moveTo>
                <a:lnTo>
                  <a:pt x="0" y="0"/>
                </a:lnTo>
                <a:lnTo>
                  <a:pt x="44251" y="11478"/>
                </a:lnTo>
                <a:lnTo>
                  <a:pt x="141716" y="35433"/>
                </a:lnTo>
                <a:lnTo>
                  <a:pt x="244918" y="59318"/>
                </a:lnTo>
                <a:lnTo>
                  <a:pt x="407421" y="94768"/>
                </a:lnTo>
                <a:lnTo>
                  <a:pt x="1377540" y="289480"/>
                </a:lnTo>
                <a:lnTo>
                  <a:pt x="1447889" y="302595"/>
                </a:lnTo>
                <a:lnTo>
                  <a:pt x="1539071" y="317477"/>
                </a:lnTo>
                <a:lnTo>
                  <a:pt x="1689467" y="339249"/>
                </a:lnTo>
                <a:lnTo>
                  <a:pt x="1868293" y="362189"/>
                </a:lnTo>
                <a:lnTo>
                  <a:pt x="2124313" y="390787"/>
                </a:lnTo>
                <a:lnTo>
                  <a:pt x="2407466" y="417244"/>
                </a:lnTo>
                <a:lnTo>
                  <a:pt x="2647069" y="435386"/>
                </a:lnTo>
                <a:lnTo>
                  <a:pt x="2892972" y="449618"/>
                </a:lnTo>
                <a:lnTo>
                  <a:pt x="3078576" y="457047"/>
                </a:lnTo>
                <a:lnTo>
                  <a:pt x="3262881" y="461165"/>
                </a:lnTo>
                <a:lnTo>
                  <a:pt x="3384007" y="461836"/>
                </a:lnTo>
                <a:lnTo>
                  <a:pt x="3503018" y="460683"/>
                </a:lnTo>
                <a:lnTo>
                  <a:pt x="3619302" y="457564"/>
                </a:lnTo>
                <a:lnTo>
                  <a:pt x="3676229" y="455224"/>
                </a:lnTo>
                <a:lnTo>
                  <a:pt x="3732243" y="452340"/>
                </a:lnTo>
                <a:lnTo>
                  <a:pt x="3787268" y="448894"/>
                </a:lnTo>
                <a:lnTo>
                  <a:pt x="3888855" y="441067"/>
                </a:lnTo>
                <a:lnTo>
                  <a:pt x="3990132" y="431552"/>
                </a:lnTo>
                <a:lnTo>
                  <a:pt x="4091103" y="420386"/>
                </a:lnTo>
                <a:lnTo>
                  <a:pt x="4191771" y="407609"/>
                </a:lnTo>
                <a:lnTo>
                  <a:pt x="4292141" y="393258"/>
                </a:lnTo>
                <a:lnTo>
                  <a:pt x="4392217" y="377373"/>
                </a:lnTo>
                <a:lnTo>
                  <a:pt x="4492003" y="359993"/>
                </a:lnTo>
                <a:lnTo>
                  <a:pt x="4591504" y="341155"/>
                </a:lnTo>
                <a:lnTo>
                  <a:pt x="4690723" y="320900"/>
                </a:lnTo>
                <a:lnTo>
                  <a:pt x="4789664" y="299265"/>
                </a:lnTo>
                <a:lnTo>
                  <a:pt x="4888333" y="276290"/>
                </a:lnTo>
                <a:lnTo>
                  <a:pt x="4986732" y="252013"/>
                </a:lnTo>
                <a:lnTo>
                  <a:pt x="5133835" y="213242"/>
                </a:lnTo>
                <a:lnTo>
                  <a:pt x="5280356" y="171759"/>
                </a:lnTo>
                <a:lnTo>
                  <a:pt x="5426309" y="127696"/>
                </a:lnTo>
                <a:lnTo>
                  <a:pt x="5571707" y="81183"/>
                </a:lnTo>
                <a:lnTo>
                  <a:pt x="5716566" y="32352"/>
                </a:lnTo>
                <a:lnTo>
                  <a:pt x="5808512" y="0"/>
                </a:lnTo>
                <a:close/>
              </a:path>
            </a:pathLst>
          </a:custGeom>
          <a:solidFill>
            <a:srgbClr val="B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1"/>
            <a:ext cx="2075862" cy="361614"/>
          </a:xfrm>
          <a:custGeom>
            <a:avLst/>
            <a:gdLst/>
            <a:ahLst/>
            <a:cxnLst/>
            <a:rect l="l" t="t" r="r" b="b"/>
            <a:pathLst>
              <a:path w="2427605" h="398780">
                <a:moveTo>
                  <a:pt x="0" y="45313"/>
                </a:moveTo>
                <a:lnTo>
                  <a:pt x="0" y="355074"/>
                </a:lnTo>
                <a:lnTo>
                  <a:pt x="111230" y="368500"/>
                </a:lnTo>
                <a:lnTo>
                  <a:pt x="213713" y="379374"/>
                </a:lnTo>
                <a:lnTo>
                  <a:pt x="265665" y="384028"/>
                </a:lnTo>
                <a:lnTo>
                  <a:pt x="317627" y="388067"/>
                </a:lnTo>
                <a:lnTo>
                  <a:pt x="369598" y="391478"/>
                </a:lnTo>
                <a:lnTo>
                  <a:pt x="421580" y="394247"/>
                </a:lnTo>
                <a:lnTo>
                  <a:pt x="473572" y="396364"/>
                </a:lnTo>
                <a:lnTo>
                  <a:pt x="525574" y="397814"/>
                </a:lnTo>
                <a:lnTo>
                  <a:pt x="577588" y="398587"/>
                </a:lnTo>
                <a:lnTo>
                  <a:pt x="629613" y="398668"/>
                </a:lnTo>
                <a:lnTo>
                  <a:pt x="681649" y="398046"/>
                </a:lnTo>
                <a:lnTo>
                  <a:pt x="733696" y="396708"/>
                </a:lnTo>
                <a:lnTo>
                  <a:pt x="785756" y="394642"/>
                </a:lnTo>
                <a:lnTo>
                  <a:pt x="837827" y="391834"/>
                </a:lnTo>
                <a:lnTo>
                  <a:pt x="889911" y="388273"/>
                </a:lnTo>
                <a:lnTo>
                  <a:pt x="989127" y="379575"/>
                </a:lnTo>
                <a:lnTo>
                  <a:pt x="1083192" y="369789"/>
                </a:lnTo>
                <a:lnTo>
                  <a:pt x="1130120" y="364093"/>
                </a:lnTo>
                <a:lnTo>
                  <a:pt x="1176966" y="357674"/>
                </a:lnTo>
                <a:lnTo>
                  <a:pt x="1223719" y="350393"/>
                </a:lnTo>
                <a:lnTo>
                  <a:pt x="1453476" y="307766"/>
                </a:lnTo>
                <a:lnTo>
                  <a:pt x="1582579" y="281825"/>
                </a:lnTo>
                <a:lnTo>
                  <a:pt x="1713584" y="253421"/>
                </a:lnTo>
                <a:lnTo>
                  <a:pt x="1775234" y="238934"/>
                </a:lnTo>
                <a:lnTo>
                  <a:pt x="1831879" y="224598"/>
                </a:lnTo>
                <a:lnTo>
                  <a:pt x="1881694" y="210667"/>
                </a:lnTo>
                <a:lnTo>
                  <a:pt x="1931489" y="193904"/>
                </a:lnTo>
                <a:lnTo>
                  <a:pt x="1981037" y="176555"/>
                </a:lnTo>
                <a:lnTo>
                  <a:pt x="2030363" y="158675"/>
                </a:lnTo>
                <a:lnTo>
                  <a:pt x="2085246" y="138110"/>
                </a:lnTo>
                <a:lnTo>
                  <a:pt x="861826" y="138110"/>
                </a:lnTo>
                <a:lnTo>
                  <a:pt x="811760" y="137774"/>
                </a:lnTo>
                <a:lnTo>
                  <a:pt x="761606" y="136509"/>
                </a:lnTo>
                <a:lnTo>
                  <a:pt x="711351" y="134213"/>
                </a:lnTo>
                <a:lnTo>
                  <a:pt x="610884" y="127608"/>
                </a:lnTo>
                <a:lnTo>
                  <a:pt x="510782" y="119158"/>
                </a:lnTo>
                <a:lnTo>
                  <a:pt x="411025" y="108835"/>
                </a:lnTo>
                <a:lnTo>
                  <a:pt x="311593" y="96615"/>
                </a:lnTo>
                <a:lnTo>
                  <a:pt x="212465" y="82471"/>
                </a:lnTo>
                <a:lnTo>
                  <a:pt x="163009" y="74669"/>
                </a:lnTo>
                <a:lnTo>
                  <a:pt x="113622" y="66376"/>
                </a:lnTo>
                <a:lnTo>
                  <a:pt x="64302" y="57590"/>
                </a:lnTo>
                <a:lnTo>
                  <a:pt x="15045" y="48305"/>
                </a:lnTo>
                <a:lnTo>
                  <a:pt x="0" y="45313"/>
                </a:lnTo>
                <a:close/>
              </a:path>
              <a:path w="2427605" h="398780">
                <a:moveTo>
                  <a:pt x="2427197" y="0"/>
                </a:moveTo>
                <a:lnTo>
                  <a:pt x="1921932" y="0"/>
                </a:lnTo>
                <a:lnTo>
                  <a:pt x="1873324" y="12867"/>
                </a:lnTo>
                <a:lnTo>
                  <a:pt x="1822977" y="25560"/>
                </a:lnTo>
                <a:lnTo>
                  <a:pt x="1772480" y="37639"/>
                </a:lnTo>
                <a:lnTo>
                  <a:pt x="1721829" y="49089"/>
                </a:lnTo>
                <a:lnTo>
                  <a:pt x="1671019" y="59893"/>
                </a:lnTo>
                <a:lnTo>
                  <a:pt x="1620047" y="70035"/>
                </a:lnTo>
                <a:lnTo>
                  <a:pt x="1568908" y="79497"/>
                </a:lnTo>
                <a:lnTo>
                  <a:pt x="1517599" y="88263"/>
                </a:lnTo>
                <a:lnTo>
                  <a:pt x="1466115" y="96317"/>
                </a:lnTo>
                <a:lnTo>
                  <a:pt x="1414453" y="103642"/>
                </a:lnTo>
                <a:lnTo>
                  <a:pt x="1362607" y="110222"/>
                </a:lnTo>
                <a:lnTo>
                  <a:pt x="1310575" y="116040"/>
                </a:lnTo>
                <a:lnTo>
                  <a:pt x="1111278" y="129399"/>
                </a:lnTo>
                <a:lnTo>
                  <a:pt x="1011620" y="134556"/>
                </a:lnTo>
                <a:lnTo>
                  <a:pt x="961742" y="136400"/>
                </a:lnTo>
                <a:lnTo>
                  <a:pt x="911815" y="137618"/>
                </a:lnTo>
                <a:lnTo>
                  <a:pt x="861826" y="138110"/>
                </a:lnTo>
                <a:lnTo>
                  <a:pt x="2085246" y="138110"/>
                </a:lnTo>
                <a:lnTo>
                  <a:pt x="2177231" y="102399"/>
                </a:lnTo>
                <a:lnTo>
                  <a:pt x="2427197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1"/>
            <a:ext cx="1129425" cy="141076"/>
          </a:xfrm>
          <a:custGeom>
            <a:avLst/>
            <a:gdLst/>
            <a:ahLst/>
            <a:cxnLst/>
            <a:rect l="l" t="t" r="r" b="b"/>
            <a:pathLst>
              <a:path w="1320800" h="155575">
                <a:moveTo>
                  <a:pt x="855978" y="0"/>
                </a:moveTo>
                <a:lnTo>
                  <a:pt x="0" y="0"/>
                </a:lnTo>
                <a:lnTo>
                  <a:pt x="0" y="62488"/>
                </a:lnTo>
                <a:lnTo>
                  <a:pt x="57847" y="74113"/>
                </a:lnTo>
                <a:lnTo>
                  <a:pt x="107847" y="83430"/>
                </a:lnTo>
                <a:lnTo>
                  <a:pt x="157946" y="92144"/>
                </a:lnTo>
                <a:lnTo>
                  <a:pt x="208142" y="100269"/>
                </a:lnTo>
                <a:lnTo>
                  <a:pt x="258431" y="107822"/>
                </a:lnTo>
                <a:lnTo>
                  <a:pt x="308812" y="114817"/>
                </a:lnTo>
                <a:lnTo>
                  <a:pt x="359281" y="121272"/>
                </a:lnTo>
                <a:lnTo>
                  <a:pt x="409836" y="127201"/>
                </a:lnTo>
                <a:lnTo>
                  <a:pt x="511193" y="137544"/>
                </a:lnTo>
                <a:lnTo>
                  <a:pt x="612862" y="145973"/>
                </a:lnTo>
                <a:lnTo>
                  <a:pt x="664154" y="149370"/>
                </a:lnTo>
                <a:lnTo>
                  <a:pt x="715434" y="151998"/>
                </a:lnTo>
                <a:lnTo>
                  <a:pt x="766704" y="153877"/>
                </a:lnTo>
                <a:lnTo>
                  <a:pt x="817962" y="155028"/>
                </a:lnTo>
                <a:lnTo>
                  <a:pt x="869210" y="155468"/>
                </a:lnTo>
                <a:lnTo>
                  <a:pt x="920446" y="155218"/>
                </a:lnTo>
                <a:lnTo>
                  <a:pt x="971673" y="154296"/>
                </a:lnTo>
                <a:lnTo>
                  <a:pt x="1022888" y="152722"/>
                </a:lnTo>
                <a:lnTo>
                  <a:pt x="1074094" y="150516"/>
                </a:lnTo>
                <a:lnTo>
                  <a:pt x="1125288" y="147696"/>
                </a:lnTo>
                <a:lnTo>
                  <a:pt x="1176473" y="144282"/>
                </a:lnTo>
                <a:lnTo>
                  <a:pt x="1227648" y="140294"/>
                </a:lnTo>
                <a:lnTo>
                  <a:pt x="1278812" y="135750"/>
                </a:lnTo>
                <a:lnTo>
                  <a:pt x="1289664" y="135005"/>
                </a:lnTo>
                <a:lnTo>
                  <a:pt x="1300451" y="134007"/>
                </a:lnTo>
                <a:lnTo>
                  <a:pt x="1310893" y="131557"/>
                </a:lnTo>
                <a:lnTo>
                  <a:pt x="1320709" y="126454"/>
                </a:lnTo>
                <a:lnTo>
                  <a:pt x="1311542" y="113961"/>
                </a:lnTo>
                <a:lnTo>
                  <a:pt x="1299392" y="106488"/>
                </a:lnTo>
                <a:lnTo>
                  <a:pt x="1285433" y="102145"/>
                </a:lnTo>
                <a:lnTo>
                  <a:pt x="1126108" y="67011"/>
                </a:lnTo>
                <a:lnTo>
                  <a:pt x="982074" y="32595"/>
                </a:lnTo>
                <a:lnTo>
                  <a:pt x="886489" y="8144"/>
                </a:lnTo>
                <a:lnTo>
                  <a:pt x="855978" y="0"/>
                </a:lnTo>
                <a:close/>
              </a:path>
            </a:pathLst>
          </a:custGeom>
          <a:solidFill>
            <a:srgbClr val="4E4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43176" y="12"/>
            <a:ext cx="2521659" cy="202112"/>
          </a:xfrm>
          <a:custGeom>
            <a:avLst/>
            <a:gdLst/>
            <a:ahLst/>
            <a:cxnLst/>
            <a:rect l="l" t="t" r="r" b="b"/>
            <a:pathLst>
              <a:path w="2948940" h="222885">
                <a:moveTo>
                  <a:pt x="2948576" y="0"/>
                </a:moveTo>
                <a:lnTo>
                  <a:pt x="0" y="0"/>
                </a:lnTo>
                <a:lnTo>
                  <a:pt x="46048" y="13830"/>
                </a:lnTo>
                <a:lnTo>
                  <a:pt x="144613" y="42114"/>
                </a:lnTo>
                <a:lnTo>
                  <a:pt x="243702" y="68649"/>
                </a:lnTo>
                <a:lnTo>
                  <a:pt x="293459" y="81210"/>
                </a:lnTo>
                <a:lnTo>
                  <a:pt x="343364" y="93273"/>
                </a:lnTo>
                <a:lnTo>
                  <a:pt x="393425" y="104817"/>
                </a:lnTo>
                <a:lnTo>
                  <a:pt x="443646" y="115823"/>
                </a:lnTo>
                <a:lnTo>
                  <a:pt x="486107" y="123798"/>
                </a:lnTo>
                <a:lnTo>
                  <a:pt x="536797" y="132158"/>
                </a:lnTo>
                <a:lnTo>
                  <a:pt x="593877" y="140742"/>
                </a:lnTo>
                <a:lnTo>
                  <a:pt x="655509" y="149390"/>
                </a:lnTo>
                <a:lnTo>
                  <a:pt x="849321" y="174108"/>
                </a:lnTo>
                <a:lnTo>
                  <a:pt x="1111577" y="203555"/>
                </a:lnTo>
                <a:lnTo>
                  <a:pt x="1163348" y="208099"/>
                </a:lnTo>
                <a:lnTo>
                  <a:pt x="1215120" y="212026"/>
                </a:lnTo>
                <a:lnTo>
                  <a:pt x="1266892" y="215339"/>
                </a:lnTo>
                <a:lnTo>
                  <a:pt x="1318663" y="218042"/>
                </a:lnTo>
                <a:lnTo>
                  <a:pt x="1370458" y="220138"/>
                </a:lnTo>
                <a:lnTo>
                  <a:pt x="1422204" y="221628"/>
                </a:lnTo>
                <a:lnTo>
                  <a:pt x="1473972" y="222519"/>
                </a:lnTo>
                <a:lnTo>
                  <a:pt x="1525738" y="222812"/>
                </a:lnTo>
                <a:lnTo>
                  <a:pt x="1577501" y="222510"/>
                </a:lnTo>
                <a:lnTo>
                  <a:pt x="1629261" y="221618"/>
                </a:lnTo>
                <a:lnTo>
                  <a:pt x="1681034" y="220137"/>
                </a:lnTo>
                <a:lnTo>
                  <a:pt x="1732768" y="218073"/>
                </a:lnTo>
                <a:lnTo>
                  <a:pt x="1784515" y="215428"/>
                </a:lnTo>
                <a:lnTo>
                  <a:pt x="1836256" y="212204"/>
                </a:lnTo>
                <a:lnTo>
                  <a:pt x="1887991" y="208406"/>
                </a:lnTo>
                <a:lnTo>
                  <a:pt x="1938304" y="204146"/>
                </a:lnTo>
                <a:lnTo>
                  <a:pt x="1988498" y="199325"/>
                </a:lnTo>
                <a:lnTo>
                  <a:pt x="2038573" y="193950"/>
                </a:lnTo>
                <a:lnTo>
                  <a:pt x="2088531" y="188025"/>
                </a:lnTo>
                <a:lnTo>
                  <a:pt x="2138372" y="181556"/>
                </a:lnTo>
                <a:lnTo>
                  <a:pt x="2188096" y="174550"/>
                </a:lnTo>
                <a:lnTo>
                  <a:pt x="2237706" y="167011"/>
                </a:lnTo>
                <a:lnTo>
                  <a:pt x="2287201" y="158945"/>
                </a:lnTo>
                <a:lnTo>
                  <a:pt x="2336582" y="150357"/>
                </a:lnTo>
                <a:lnTo>
                  <a:pt x="2385851" y="141254"/>
                </a:lnTo>
                <a:lnTo>
                  <a:pt x="2435008" y="131641"/>
                </a:lnTo>
                <a:lnTo>
                  <a:pt x="2484053" y="121522"/>
                </a:lnTo>
                <a:lnTo>
                  <a:pt x="2532988" y="110905"/>
                </a:lnTo>
                <a:lnTo>
                  <a:pt x="2581814" y="99794"/>
                </a:lnTo>
                <a:lnTo>
                  <a:pt x="2630531" y="88195"/>
                </a:lnTo>
                <a:lnTo>
                  <a:pt x="2679140" y="76114"/>
                </a:lnTo>
                <a:lnTo>
                  <a:pt x="2727642" y="63555"/>
                </a:lnTo>
                <a:lnTo>
                  <a:pt x="2776038" y="50526"/>
                </a:lnTo>
                <a:lnTo>
                  <a:pt x="2824329" y="37030"/>
                </a:lnTo>
                <a:lnTo>
                  <a:pt x="2872514" y="23075"/>
                </a:lnTo>
                <a:lnTo>
                  <a:pt x="2920596" y="8665"/>
                </a:lnTo>
                <a:lnTo>
                  <a:pt x="2948576" y="0"/>
                </a:lnTo>
                <a:close/>
              </a:path>
            </a:pathLst>
          </a:custGeom>
          <a:solidFill>
            <a:srgbClr val="FBA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73724" y="12"/>
            <a:ext cx="569600" cy="360462"/>
          </a:xfrm>
          <a:custGeom>
            <a:avLst/>
            <a:gdLst/>
            <a:ahLst/>
            <a:cxnLst/>
            <a:rect l="l" t="t" r="r" b="b"/>
            <a:pathLst>
              <a:path w="666115" h="397510">
                <a:moveTo>
                  <a:pt x="665508" y="0"/>
                </a:moveTo>
                <a:lnTo>
                  <a:pt x="0" y="0"/>
                </a:lnTo>
                <a:lnTo>
                  <a:pt x="38942" y="30368"/>
                </a:lnTo>
                <a:lnTo>
                  <a:pt x="83732" y="63001"/>
                </a:lnTo>
                <a:lnTo>
                  <a:pt x="131986" y="96265"/>
                </a:lnTo>
                <a:lnTo>
                  <a:pt x="182958" y="129808"/>
                </a:lnTo>
                <a:lnTo>
                  <a:pt x="235903" y="163277"/>
                </a:lnTo>
                <a:lnTo>
                  <a:pt x="290078" y="196320"/>
                </a:lnTo>
                <a:lnTo>
                  <a:pt x="344737" y="228584"/>
                </a:lnTo>
                <a:lnTo>
                  <a:pt x="399136" y="259717"/>
                </a:lnTo>
                <a:lnTo>
                  <a:pt x="452530" y="289365"/>
                </a:lnTo>
                <a:lnTo>
                  <a:pt x="504175" y="317176"/>
                </a:lnTo>
                <a:lnTo>
                  <a:pt x="553326" y="342797"/>
                </a:lnTo>
                <a:lnTo>
                  <a:pt x="599238" y="365876"/>
                </a:lnTo>
                <a:lnTo>
                  <a:pt x="641168" y="386060"/>
                </a:lnTo>
                <a:lnTo>
                  <a:pt x="665508" y="397141"/>
                </a:lnTo>
                <a:lnTo>
                  <a:pt x="665508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67552" y="12"/>
            <a:ext cx="614668" cy="218811"/>
          </a:xfrm>
          <a:custGeom>
            <a:avLst/>
            <a:gdLst/>
            <a:ahLst/>
            <a:cxnLst/>
            <a:rect l="l" t="t" r="r" b="b"/>
            <a:pathLst>
              <a:path w="718820" h="241300">
                <a:moveTo>
                  <a:pt x="392537" y="0"/>
                </a:moveTo>
                <a:lnTo>
                  <a:pt x="0" y="0"/>
                </a:lnTo>
                <a:lnTo>
                  <a:pt x="28902" y="13525"/>
                </a:lnTo>
                <a:lnTo>
                  <a:pt x="73967" y="33526"/>
                </a:lnTo>
                <a:lnTo>
                  <a:pt x="119420" y="52691"/>
                </a:lnTo>
                <a:lnTo>
                  <a:pt x="165236" y="71075"/>
                </a:lnTo>
                <a:lnTo>
                  <a:pt x="211388" y="88733"/>
                </a:lnTo>
                <a:lnTo>
                  <a:pt x="257849" y="105722"/>
                </a:lnTo>
                <a:lnTo>
                  <a:pt x="304592" y="122097"/>
                </a:lnTo>
                <a:lnTo>
                  <a:pt x="351592" y="137914"/>
                </a:lnTo>
                <a:lnTo>
                  <a:pt x="398822" y="153229"/>
                </a:lnTo>
                <a:lnTo>
                  <a:pt x="535915" y="195959"/>
                </a:lnTo>
                <a:lnTo>
                  <a:pt x="580940" y="209281"/>
                </a:lnTo>
                <a:lnTo>
                  <a:pt x="626280" y="221523"/>
                </a:lnTo>
                <a:lnTo>
                  <a:pt x="672072" y="232179"/>
                </a:lnTo>
                <a:lnTo>
                  <a:pt x="718454" y="240741"/>
                </a:lnTo>
                <a:lnTo>
                  <a:pt x="708294" y="226340"/>
                </a:lnTo>
                <a:lnTo>
                  <a:pt x="694813" y="215795"/>
                </a:lnTo>
                <a:lnTo>
                  <a:pt x="679771" y="207140"/>
                </a:lnTo>
                <a:lnTo>
                  <a:pt x="664924" y="198412"/>
                </a:lnTo>
                <a:lnTo>
                  <a:pt x="620822" y="168749"/>
                </a:lnTo>
                <a:lnTo>
                  <a:pt x="577123" y="138607"/>
                </a:lnTo>
                <a:lnTo>
                  <a:pt x="533876" y="107928"/>
                </a:lnTo>
                <a:lnTo>
                  <a:pt x="491129" y="76653"/>
                </a:lnTo>
                <a:lnTo>
                  <a:pt x="448932" y="44721"/>
                </a:lnTo>
                <a:lnTo>
                  <a:pt x="407333" y="12074"/>
                </a:lnTo>
                <a:lnTo>
                  <a:pt x="392537" y="0"/>
                </a:lnTo>
                <a:close/>
              </a:path>
            </a:pathLst>
          </a:custGeom>
          <a:solidFill>
            <a:srgbClr val="69C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9" y="12"/>
            <a:ext cx="1009967" cy="115164"/>
          </a:xfrm>
          <a:custGeom>
            <a:avLst/>
            <a:gdLst/>
            <a:ahLst/>
            <a:cxnLst/>
            <a:rect l="l" t="t" r="r" b="b"/>
            <a:pathLst>
              <a:path w="1181100" h="127000">
                <a:moveTo>
                  <a:pt x="1180484" y="0"/>
                </a:moveTo>
                <a:lnTo>
                  <a:pt x="0" y="0"/>
                </a:lnTo>
                <a:lnTo>
                  <a:pt x="41546" y="11250"/>
                </a:lnTo>
                <a:lnTo>
                  <a:pt x="139999" y="36788"/>
                </a:lnTo>
                <a:lnTo>
                  <a:pt x="288281" y="73164"/>
                </a:lnTo>
                <a:lnTo>
                  <a:pt x="521593" y="126453"/>
                </a:lnTo>
                <a:lnTo>
                  <a:pt x="572290" y="122412"/>
                </a:lnTo>
                <a:lnTo>
                  <a:pt x="622757" y="117223"/>
                </a:lnTo>
                <a:lnTo>
                  <a:pt x="673007" y="110953"/>
                </a:lnTo>
                <a:lnTo>
                  <a:pt x="723051" y="103672"/>
                </a:lnTo>
                <a:lnTo>
                  <a:pt x="772903" y="95448"/>
                </a:lnTo>
                <a:lnTo>
                  <a:pt x="822576" y="86349"/>
                </a:lnTo>
                <a:lnTo>
                  <a:pt x="872083" y="76445"/>
                </a:lnTo>
                <a:lnTo>
                  <a:pt x="921435" y="65805"/>
                </a:lnTo>
                <a:lnTo>
                  <a:pt x="970646" y="54496"/>
                </a:lnTo>
                <a:lnTo>
                  <a:pt x="1019729" y="42587"/>
                </a:lnTo>
                <a:lnTo>
                  <a:pt x="1117560" y="17245"/>
                </a:lnTo>
                <a:lnTo>
                  <a:pt x="1180484" y="0"/>
                </a:lnTo>
                <a:close/>
              </a:path>
            </a:pathLst>
          </a:custGeom>
          <a:solidFill>
            <a:srgbClr val="6AC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Título 15"/>
          <p:cNvSpPr txBox="1">
            <a:spLocks/>
          </p:cNvSpPr>
          <p:nvPr/>
        </p:nvSpPr>
        <p:spPr>
          <a:xfrm>
            <a:off x="292983" y="2666451"/>
            <a:ext cx="8731325" cy="558184"/>
          </a:xfrm>
          <a:prstGeom prst="rect">
            <a:avLst/>
          </a:prstGeom>
        </p:spPr>
        <p:txBody>
          <a:bodyPr lIns="80147" tIns="40074" rIns="80147" bIns="40074"/>
          <a:lstStyle/>
          <a:p>
            <a:pPr algn="ctr" defTabSz="801472">
              <a:defRPr/>
            </a:pPr>
            <a:endParaRPr lang="pt-BR" sz="3500" b="1" kern="0" dirty="0">
              <a:solidFill>
                <a:sysClr val="windowText" lastClr="000000"/>
              </a:solidFill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211988" y="1086861"/>
            <a:ext cx="88629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t-PT" sz="2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Palestras, mesas e painéis: </a:t>
            </a:r>
            <a:endParaRPr lang="pt-PT" sz="2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/>
            <a:endParaRPr lang="pt-PT" sz="2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/>
            <a:r>
              <a:rPr lang="pt-PT" sz="2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t-PT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pt-P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Conferência é um espaço de participação social e deve prever a maior parte do tempo para as manifestações dos participantes. No entanto, a programação pode incluir palestras, painéis ou mesas com pautas relacionados aos temas da Conferência visando trazer informações que contribuirão nos debates e decisões. Sugere-se que sejam convidadas pessoas do município, da região, do estado e nacionais, aproveitando assim todas experiências para qualificar o debate.</a:t>
            </a:r>
            <a:endParaRPr lang="pt-BR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27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09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37883" y="6648006"/>
            <a:ext cx="1557304" cy="207295"/>
          </a:xfrm>
          <a:custGeom>
            <a:avLst/>
            <a:gdLst/>
            <a:ahLst/>
            <a:cxnLst/>
            <a:rect l="l" t="t" r="r" b="b"/>
            <a:pathLst>
              <a:path w="1821179" h="228600">
                <a:moveTo>
                  <a:pt x="1815490" y="0"/>
                </a:moveTo>
                <a:lnTo>
                  <a:pt x="2438" y="0"/>
                </a:lnTo>
                <a:lnTo>
                  <a:pt x="546" y="2019"/>
                </a:lnTo>
                <a:lnTo>
                  <a:pt x="1320" y="4343"/>
                </a:lnTo>
                <a:lnTo>
                  <a:pt x="3553" y="13376"/>
                </a:lnTo>
                <a:lnTo>
                  <a:pt x="12141" y="53532"/>
                </a:lnTo>
                <a:lnTo>
                  <a:pt x="17476" y="93023"/>
                </a:lnTo>
                <a:lnTo>
                  <a:pt x="18618" y="116992"/>
                </a:lnTo>
                <a:lnTo>
                  <a:pt x="19558" y="120916"/>
                </a:lnTo>
                <a:lnTo>
                  <a:pt x="19621" y="126568"/>
                </a:lnTo>
                <a:lnTo>
                  <a:pt x="20294" y="128104"/>
                </a:lnTo>
                <a:lnTo>
                  <a:pt x="24409" y="130530"/>
                </a:lnTo>
                <a:lnTo>
                  <a:pt x="24574" y="132842"/>
                </a:lnTo>
                <a:lnTo>
                  <a:pt x="20370" y="148915"/>
                </a:lnTo>
                <a:lnTo>
                  <a:pt x="16992" y="162221"/>
                </a:lnTo>
                <a:lnTo>
                  <a:pt x="13643" y="175535"/>
                </a:lnTo>
                <a:lnTo>
                  <a:pt x="10261" y="188836"/>
                </a:lnTo>
                <a:lnTo>
                  <a:pt x="6000" y="205366"/>
                </a:lnTo>
                <a:lnTo>
                  <a:pt x="3917" y="213644"/>
                </a:lnTo>
                <a:lnTo>
                  <a:pt x="1435" y="224078"/>
                </a:lnTo>
                <a:lnTo>
                  <a:pt x="0" y="226885"/>
                </a:lnTo>
                <a:lnTo>
                  <a:pt x="3543" y="228079"/>
                </a:lnTo>
                <a:lnTo>
                  <a:pt x="1760080" y="228079"/>
                </a:lnTo>
                <a:lnTo>
                  <a:pt x="1777803" y="172370"/>
                </a:lnTo>
                <a:lnTo>
                  <a:pt x="1797453" y="98580"/>
                </a:lnTo>
                <a:lnTo>
                  <a:pt x="1817827" y="21856"/>
                </a:lnTo>
                <a:lnTo>
                  <a:pt x="1820354" y="15506"/>
                </a:lnTo>
                <a:lnTo>
                  <a:pt x="1820633" y="8648"/>
                </a:lnTo>
                <a:lnTo>
                  <a:pt x="1818970" y="5715"/>
                </a:lnTo>
                <a:lnTo>
                  <a:pt x="1819529" y="1435"/>
                </a:lnTo>
                <a:lnTo>
                  <a:pt x="1815490" y="0"/>
                </a:lnTo>
                <a:close/>
              </a:path>
            </a:pathLst>
          </a:custGeom>
          <a:solidFill>
            <a:srgbClr val="FAA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8827" y="6648006"/>
            <a:ext cx="1413410" cy="207871"/>
          </a:xfrm>
          <a:custGeom>
            <a:avLst/>
            <a:gdLst/>
            <a:ahLst/>
            <a:cxnLst/>
            <a:rect l="l" t="t" r="r" b="b"/>
            <a:pathLst>
              <a:path w="1652904" h="229234">
                <a:moveTo>
                  <a:pt x="1626141" y="228041"/>
                </a:moveTo>
                <a:lnTo>
                  <a:pt x="1622925" y="228041"/>
                </a:lnTo>
                <a:lnTo>
                  <a:pt x="1625096" y="228790"/>
                </a:lnTo>
                <a:lnTo>
                  <a:pt x="1626141" y="228041"/>
                </a:lnTo>
                <a:close/>
              </a:path>
              <a:path w="1652904" h="229234">
                <a:moveTo>
                  <a:pt x="8082" y="224485"/>
                </a:moveTo>
                <a:lnTo>
                  <a:pt x="1262" y="224840"/>
                </a:lnTo>
                <a:lnTo>
                  <a:pt x="81" y="226618"/>
                </a:lnTo>
                <a:lnTo>
                  <a:pt x="0" y="227406"/>
                </a:lnTo>
                <a:lnTo>
                  <a:pt x="182" y="227761"/>
                </a:lnTo>
                <a:lnTo>
                  <a:pt x="830" y="228015"/>
                </a:lnTo>
                <a:lnTo>
                  <a:pt x="2621" y="228155"/>
                </a:lnTo>
                <a:lnTo>
                  <a:pt x="1626141" y="228041"/>
                </a:lnTo>
                <a:lnTo>
                  <a:pt x="1627027" y="227406"/>
                </a:lnTo>
                <a:lnTo>
                  <a:pt x="1627765" y="224510"/>
                </a:lnTo>
                <a:lnTo>
                  <a:pt x="731524" y="224510"/>
                </a:lnTo>
                <a:lnTo>
                  <a:pt x="8082" y="224485"/>
                </a:lnTo>
                <a:close/>
              </a:path>
              <a:path w="1652904" h="229234">
                <a:moveTo>
                  <a:pt x="1626862" y="0"/>
                </a:moveTo>
                <a:lnTo>
                  <a:pt x="793208" y="0"/>
                </a:lnTo>
                <a:lnTo>
                  <a:pt x="790910" y="1778"/>
                </a:lnTo>
                <a:lnTo>
                  <a:pt x="789944" y="4279"/>
                </a:lnTo>
                <a:lnTo>
                  <a:pt x="786652" y="16979"/>
                </a:lnTo>
                <a:lnTo>
                  <a:pt x="781427" y="36857"/>
                </a:lnTo>
                <a:lnTo>
                  <a:pt x="767701" y="88267"/>
                </a:lnTo>
                <a:lnTo>
                  <a:pt x="731524" y="224510"/>
                </a:lnTo>
                <a:lnTo>
                  <a:pt x="1627765" y="224510"/>
                </a:lnTo>
                <a:lnTo>
                  <a:pt x="1646750" y="150101"/>
                </a:lnTo>
                <a:lnTo>
                  <a:pt x="1648172" y="144602"/>
                </a:lnTo>
                <a:lnTo>
                  <a:pt x="1649696" y="139115"/>
                </a:lnTo>
                <a:lnTo>
                  <a:pt x="1651335" y="131648"/>
                </a:lnTo>
                <a:lnTo>
                  <a:pt x="1652427" y="128409"/>
                </a:lnTo>
                <a:lnTo>
                  <a:pt x="1645150" y="127622"/>
                </a:lnTo>
                <a:lnTo>
                  <a:pt x="1645785" y="124815"/>
                </a:lnTo>
                <a:lnTo>
                  <a:pt x="1645670" y="121932"/>
                </a:lnTo>
                <a:lnTo>
                  <a:pt x="1641746" y="72707"/>
                </a:lnTo>
                <a:lnTo>
                  <a:pt x="1631336" y="18016"/>
                </a:lnTo>
                <a:lnTo>
                  <a:pt x="1626862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47365" y="6648006"/>
            <a:ext cx="679827" cy="206142"/>
          </a:xfrm>
          <a:custGeom>
            <a:avLst/>
            <a:gdLst/>
            <a:ahLst/>
            <a:cxnLst/>
            <a:rect l="l" t="t" r="r" b="b"/>
            <a:pathLst>
              <a:path w="795020" h="227329">
                <a:moveTo>
                  <a:pt x="794918" y="0"/>
                </a:moveTo>
                <a:lnTo>
                  <a:pt x="52679" y="0"/>
                </a:lnTo>
                <a:lnTo>
                  <a:pt x="50266" y="1092"/>
                </a:lnTo>
                <a:lnTo>
                  <a:pt x="36360" y="44843"/>
                </a:lnTo>
                <a:lnTo>
                  <a:pt x="22491" y="98893"/>
                </a:lnTo>
                <a:lnTo>
                  <a:pt x="11252" y="153581"/>
                </a:lnTo>
                <a:lnTo>
                  <a:pt x="2952" y="204451"/>
                </a:lnTo>
                <a:lnTo>
                  <a:pt x="0" y="225475"/>
                </a:lnTo>
                <a:lnTo>
                  <a:pt x="2120" y="226695"/>
                </a:lnTo>
                <a:lnTo>
                  <a:pt x="730630" y="226733"/>
                </a:lnTo>
                <a:lnTo>
                  <a:pt x="733717" y="227126"/>
                </a:lnTo>
                <a:lnTo>
                  <a:pt x="735202" y="225717"/>
                </a:lnTo>
                <a:lnTo>
                  <a:pt x="740792" y="204437"/>
                </a:lnTo>
                <a:lnTo>
                  <a:pt x="745605" y="186256"/>
                </a:lnTo>
                <a:lnTo>
                  <a:pt x="782599" y="47332"/>
                </a:lnTo>
                <a:lnTo>
                  <a:pt x="785710" y="35506"/>
                </a:lnTo>
                <a:lnTo>
                  <a:pt x="794918" y="0"/>
                </a:lnTo>
                <a:close/>
              </a:path>
            </a:pathLst>
          </a:custGeom>
          <a:solidFill>
            <a:srgbClr val="B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408" y="6648006"/>
            <a:ext cx="582088" cy="207295"/>
          </a:xfrm>
          <a:custGeom>
            <a:avLst/>
            <a:gdLst/>
            <a:ahLst/>
            <a:cxnLst/>
            <a:rect l="l" t="t" r="r" b="b"/>
            <a:pathLst>
              <a:path w="680719" h="228600">
                <a:moveTo>
                  <a:pt x="677292" y="227584"/>
                </a:moveTo>
                <a:lnTo>
                  <a:pt x="674065" y="227584"/>
                </a:lnTo>
                <a:lnTo>
                  <a:pt x="676414" y="228295"/>
                </a:lnTo>
                <a:lnTo>
                  <a:pt x="677292" y="227584"/>
                </a:lnTo>
                <a:close/>
              </a:path>
              <a:path w="680719" h="228600">
                <a:moveTo>
                  <a:pt x="677570" y="0"/>
                </a:moveTo>
                <a:lnTo>
                  <a:pt x="1409" y="0"/>
                </a:lnTo>
                <a:lnTo>
                  <a:pt x="0" y="2032"/>
                </a:lnTo>
                <a:lnTo>
                  <a:pt x="698" y="4089"/>
                </a:lnTo>
                <a:lnTo>
                  <a:pt x="3378" y="13754"/>
                </a:lnTo>
                <a:lnTo>
                  <a:pt x="5816" y="21209"/>
                </a:lnTo>
                <a:lnTo>
                  <a:pt x="22559" y="76654"/>
                </a:lnTo>
                <a:lnTo>
                  <a:pt x="67830" y="227622"/>
                </a:lnTo>
                <a:lnTo>
                  <a:pt x="677292" y="227584"/>
                </a:lnTo>
                <a:lnTo>
                  <a:pt x="678421" y="226669"/>
                </a:lnTo>
                <a:lnTo>
                  <a:pt x="680351" y="223570"/>
                </a:lnTo>
                <a:lnTo>
                  <a:pt x="679640" y="220078"/>
                </a:lnTo>
                <a:lnTo>
                  <a:pt x="679541" y="4089"/>
                </a:lnTo>
                <a:lnTo>
                  <a:pt x="679475" y="2692"/>
                </a:lnTo>
                <a:lnTo>
                  <a:pt x="678992" y="1143"/>
                </a:lnTo>
                <a:lnTo>
                  <a:pt x="677570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0947" y="6648008"/>
            <a:ext cx="595120" cy="206719"/>
          </a:xfrm>
          <a:custGeom>
            <a:avLst/>
            <a:gdLst/>
            <a:ahLst/>
            <a:cxnLst/>
            <a:rect l="l" t="t" r="r" b="b"/>
            <a:pathLst>
              <a:path w="695960" h="227965">
                <a:moveTo>
                  <a:pt x="623658" y="0"/>
                </a:moveTo>
                <a:lnTo>
                  <a:pt x="0" y="0"/>
                </a:lnTo>
                <a:lnTo>
                  <a:pt x="266" y="711"/>
                </a:lnTo>
                <a:lnTo>
                  <a:pt x="584" y="1422"/>
                </a:lnTo>
                <a:lnTo>
                  <a:pt x="44503" y="167156"/>
                </a:lnTo>
                <a:lnTo>
                  <a:pt x="60172" y="226644"/>
                </a:lnTo>
                <a:lnTo>
                  <a:pt x="62039" y="227672"/>
                </a:lnTo>
                <a:lnTo>
                  <a:pt x="690168" y="227558"/>
                </a:lnTo>
                <a:lnTo>
                  <a:pt x="693775" y="227431"/>
                </a:lnTo>
                <a:lnTo>
                  <a:pt x="695629" y="225361"/>
                </a:lnTo>
                <a:lnTo>
                  <a:pt x="694829" y="223100"/>
                </a:lnTo>
                <a:lnTo>
                  <a:pt x="682797" y="184113"/>
                </a:lnTo>
                <a:lnTo>
                  <a:pt x="638116" y="39881"/>
                </a:lnTo>
                <a:lnTo>
                  <a:pt x="632819" y="22936"/>
                </a:lnTo>
                <a:lnTo>
                  <a:pt x="626694" y="3682"/>
                </a:lnTo>
                <a:lnTo>
                  <a:pt x="626033" y="1269"/>
                </a:lnTo>
                <a:lnTo>
                  <a:pt x="62365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3485" y="6648006"/>
            <a:ext cx="528875" cy="206719"/>
          </a:xfrm>
          <a:custGeom>
            <a:avLst/>
            <a:gdLst/>
            <a:ahLst/>
            <a:cxnLst/>
            <a:rect l="l" t="t" r="r" b="b"/>
            <a:pathLst>
              <a:path w="618490" h="227965">
                <a:moveTo>
                  <a:pt x="618020" y="0"/>
                </a:moveTo>
                <a:lnTo>
                  <a:pt x="2501" y="0"/>
                </a:lnTo>
                <a:lnTo>
                  <a:pt x="0" y="2044"/>
                </a:lnTo>
                <a:lnTo>
                  <a:pt x="444" y="4991"/>
                </a:lnTo>
                <a:lnTo>
                  <a:pt x="495" y="222300"/>
                </a:lnTo>
                <a:lnTo>
                  <a:pt x="617004" y="227660"/>
                </a:lnTo>
                <a:lnTo>
                  <a:pt x="618134" y="226695"/>
                </a:lnTo>
                <a:lnTo>
                  <a:pt x="618020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4076" y="6648008"/>
            <a:ext cx="493038" cy="206719"/>
          </a:xfrm>
          <a:custGeom>
            <a:avLst/>
            <a:gdLst/>
            <a:ahLst/>
            <a:cxnLst/>
            <a:rect l="l" t="t" r="r" b="b"/>
            <a:pathLst>
              <a:path w="576579" h="227965">
                <a:moveTo>
                  <a:pt x="502767" y="0"/>
                </a:moveTo>
                <a:lnTo>
                  <a:pt x="2209" y="0"/>
                </a:lnTo>
                <a:lnTo>
                  <a:pt x="0" y="2158"/>
                </a:lnTo>
                <a:lnTo>
                  <a:pt x="1041" y="4559"/>
                </a:lnTo>
                <a:lnTo>
                  <a:pt x="1790" y="6883"/>
                </a:lnTo>
                <a:lnTo>
                  <a:pt x="6808" y="22821"/>
                </a:lnTo>
                <a:lnTo>
                  <a:pt x="16653" y="54760"/>
                </a:lnTo>
                <a:lnTo>
                  <a:pt x="21628" y="70713"/>
                </a:lnTo>
                <a:lnTo>
                  <a:pt x="25051" y="81603"/>
                </a:lnTo>
                <a:lnTo>
                  <a:pt x="28447" y="92497"/>
                </a:lnTo>
                <a:lnTo>
                  <a:pt x="60126" y="194904"/>
                </a:lnTo>
                <a:lnTo>
                  <a:pt x="69176" y="223989"/>
                </a:lnTo>
                <a:lnTo>
                  <a:pt x="70002" y="226123"/>
                </a:lnTo>
                <a:lnTo>
                  <a:pt x="72097" y="227431"/>
                </a:lnTo>
                <a:lnTo>
                  <a:pt x="570814" y="227571"/>
                </a:lnTo>
                <a:lnTo>
                  <a:pt x="574138" y="227431"/>
                </a:lnTo>
                <a:lnTo>
                  <a:pt x="575983" y="225056"/>
                </a:lnTo>
                <a:lnTo>
                  <a:pt x="574624" y="222669"/>
                </a:lnTo>
                <a:lnTo>
                  <a:pt x="570445" y="209459"/>
                </a:lnTo>
                <a:lnTo>
                  <a:pt x="563586" y="187506"/>
                </a:lnTo>
                <a:lnTo>
                  <a:pt x="553520" y="155458"/>
                </a:lnTo>
                <a:lnTo>
                  <a:pt x="546939" y="134377"/>
                </a:lnTo>
                <a:lnTo>
                  <a:pt x="540332" y="113302"/>
                </a:lnTo>
                <a:lnTo>
                  <a:pt x="533641" y="92252"/>
                </a:lnTo>
                <a:lnTo>
                  <a:pt x="533184" y="90398"/>
                </a:lnTo>
                <a:lnTo>
                  <a:pt x="531545" y="89090"/>
                </a:lnTo>
                <a:lnTo>
                  <a:pt x="531329" y="87121"/>
                </a:lnTo>
                <a:lnTo>
                  <a:pt x="529501" y="80771"/>
                </a:lnTo>
                <a:lnTo>
                  <a:pt x="528193" y="74294"/>
                </a:lnTo>
                <a:lnTo>
                  <a:pt x="521395" y="52934"/>
                </a:lnTo>
                <a:lnTo>
                  <a:pt x="516653" y="37871"/>
                </a:lnTo>
                <a:lnTo>
                  <a:pt x="506348" y="4851"/>
                </a:lnTo>
                <a:lnTo>
                  <a:pt x="505701" y="1689"/>
                </a:lnTo>
                <a:lnTo>
                  <a:pt x="502767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8649" y="6648006"/>
            <a:ext cx="490323" cy="206719"/>
          </a:xfrm>
          <a:custGeom>
            <a:avLst/>
            <a:gdLst/>
            <a:ahLst/>
            <a:cxnLst/>
            <a:rect l="l" t="t" r="r" b="b"/>
            <a:pathLst>
              <a:path w="573404" h="227965">
                <a:moveTo>
                  <a:pt x="570920" y="227139"/>
                </a:moveTo>
                <a:lnTo>
                  <a:pt x="568502" y="227139"/>
                </a:lnTo>
                <a:lnTo>
                  <a:pt x="570191" y="227533"/>
                </a:lnTo>
                <a:lnTo>
                  <a:pt x="570920" y="227139"/>
                </a:lnTo>
                <a:close/>
              </a:path>
              <a:path w="573404" h="227965">
                <a:moveTo>
                  <a:pt x="500875" y="0"/>
                </a:moveTo>
                <a:lnTo>
                  <a:pt x="2133" y="0"/>
                </a:lnTo>
                <a:lnTo>
                  <a:pt x="0" y="2590"/>
                </a:lnTo>
                <a:lnTo>
                  <a:pt x="1168" y="5295"/>
                </a:lnTo>
                <a:lnTo>
                  <a:pt x="4462" y="15568"/>
                </a:lnTo>
                <a:lnTo>
                  <a:pt x="9287" y="30982"/>
                </a:lnTo>
                <a:lnTo>
                  <a:pt x="16889" y="54959"/>
                </a:lnTo>
                <a:lnTo>
                  <a:pt x="22020" y="71245"/>
                </a:lnTo>
                <a:lnTo>
                  <a:pt x="59893" y="191994"/>
                </a:lnTo>
                <a:lnTo>
                  <a:pt x="70916" y="226872"/>
                </a:lnTo>
                <a:lnTo>
                  <a:pt x="71488" y="227164"/>
                </a:lnTo>
                <a:lnTo>
                  <a:pt x="570920" y="227139"/>
                </a:lnTo>
                <a:lnTo>
                  <a:pt x="571766" y="226682"/>
                </a:lnTo>
                <a:lnTo>
                  <a:pt x="573316" y="225183"/>
                </a:lnTo>
                <a:lnTo>
                  <a:pt x="573214" y="223405"/>
                </a:lnTo>
                <a:lnTo>
                  <a:pt x="572033" y="219176"/>
                </a:lnTo>
                <a:lnTo>
                  <a:pt x="571525" y="216750"/>
                </a:lnTo>
                <a:lnTo>
                  <a:pt x="570763" y="214426"/>
                </a:lnTo>
                <a:lnTo>
                  <a:pt x="563733" y="192486"/>
                </a:lnTo>
                <a:lnTo>
                  <a:pt x="556847" y="170502"/>
                </a:lnTo>
                <a:lnTo>
                  <a:pt x="550003" y="148506"/>
                </a:lnTo>
                <a:lnTo>
                  <a:pt x="543102" y="126530"/>
                </a:lnTo>
                <a:lnTo>
                  <a:pt x="538429" y="111815"/>
                </a:lnTo>
                <a:lnTo>
                  <a:pt x="533793" y="97091"/>
                </a:lnTo>
                <a:lnTo>
                  <a:pt x="526662" y="74095"/>
                </a:lnTo>
                <a:lnTo>
                  <a:pt x="519491" y="51115"/>
                </a:lnTo>
                <a:lnTo>
                  <a:pt x="512271" y="28152"/>
                </a:lnTo>
                <a:lnTo>
                  <a:pt x="504990" y="5207"/>
                </a:lnTo>
                <a:lnTo>
                  <a:pt x="504240" y="2895"/>
                </a:lnTo>
                <a:lnTo>
                  <a:pt x="503034" y="1079"/>
                </a:lnTo>
                <a:lnTo>
                  <a:pt x="500875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3035" y="6648006"/>
            <a:ext cx="478920" cy="206142"/>
          </a:xfrm>
          <a:custGeom>
            <a:avLst/>
            <a:gdLst/>
            <a:ahLst/>
            <a:cxnLst/>
            <a:rect l="l" t="t" r="r" b="b"/>
            <a:pathLst>
              <a:path w="560070" h="227329">
                <a:moveTo>
                  <a:pt x="486168" y="0"/>
                </a:moveTo>
                <a:lnTo>
                  <a:pt x="62560" y="0"/>
                </a:lnTo>
                <a:lnTo>
                  <a:pt x="59461" y="1320"/>
                </a:lnTo>
                <a:lnTo>
                  <a:pt x="58889" y="4368"/>
                </a:lnTo>
                <a:lnTo>
                  <a:pt x="54412" y="21071"/>
                </a:lnTo>
                <a:lnTo>
                  <a:pt x="43345" y="62915"/>
                </a:lnTo>
                <a:lnTo>
                  <a:pt x="5058" y="206824"/>
                </a:lnTo>
                <a:lnTo>
                  <a:pt x="0" y="226212"/>
                </a:lnTo>
                <a:lnTo>
                  <a:pt x="812" y="227164"/>
                </a:lnTo>
                <a:lnTo>
                  <a:pt x="556044" y="227139"/>
                </a:lnTo>
                <a:lnTo>
                  <a:pt x="559803" y="225094"/>
                </a:lnTo>
                <a:lnTo>
                  <a:pt x="557872" y="222072"/>
                </a:lnTo>
                <a:lnTo>
                  <a:pt x="548410" y="192033"/>
                </a:lnTo>
                <a:lnTo>
                  <a:pt x="531165" y="137011"/>
                </a:lnTo>
                <a:lnTo>
                  <a:pt x="514463" y="83994"/>
                </a:lnTo>
                <a:lnTo>
                  <a:pt x="498445" y="32934"/>
                </a:lnTo>
                <a:lnTo>
                  <a:pt x="489437" y="4368"/>
                </a:lnTo>
                <a:lnTo>
                  <a:pt x="488746" y="1790"/>
                </a:lnTo>
                <a:lnTo>
                  <a:pt x="48616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3809" y="6648007"/>
            <a:ext cx="687972" cy="206719"/>
          </a:xfrm>
          <a:custGeom>
            <a:avLst/>
            <a:gdLst/>
            <a:ahLst/>
            <a:cxnLst/>
            <a:rect l="l" t="t" r="r" b="b"/>
            <a:pathLst>
              <a:path w="804545" h="227965">
                <a:moveTo>
                  <a:pt x="490689" y="0"/>
                </a:moveTo>
                <a:lnTo>
                  <a:pt x="60731" y="0"/>
                </a:lnTo>
                <a:lnTo>
                  <a:pt x="56807" y="1854"/>
                </a:lnTo>
                <a:lnTo>
                  <a:pt x="57962" y="5435"/>
                </a:lnTo>
                <a:lnTo>
                  <a:pt x="57937" y="8623"/>
                </a:lnTo>
                <a:lnTo>
                  <a:pt x="14180" y="173581"/>
                </a:lnTo>
                <a:lnTo>
                  <a:pt x="0" y="227393"/>
                </a:lnTo>
                <a:lnTo>
                  <a:pt x="1663" y="227457"/>
                </a:lnTo>
                <a:lnTo>
                  <a:pt x="800328" y="227647"/>
                </a:lnTo>
                <a:lnTo>
                  <a:pt x="804252" y="227520"/>
                </a:lnTo>
                <a:lnTo>
                  <a:pt x="804303" y="226910"/>
                </a:lnTo>
                <a:lnTo>
                  <a:pt x="804125" y="226377"/>
                </a:lnTo>
                <a:lnTo>
                  <a:pt x="803732" y="225920"/>
                </a:lnTo>
                <a:lnTo>
                  <a:pt x="801846" y="224612"/>
                </a:lnTo>
                <a:lnTo>
                  <a:pt x="439305" y="224536"/>
                </a:lnTo>
                <a:lnTo>
                  <a:pt x="434530" y="224332"/>
                </a:lnTo>
                <a:lnTo>
                  <a:pt x="433641" y="223177"/>
                </a:lnTo>
                <a:lnTo>
                  <a:pt x="483372" y="35999"/>
                </a:lnTo>
                <a:lnTo>
                  <a:pt x="491820" y="4356"/>
                </a:lnTo>
                <a:lnTo>
                  <a:pt x="492531" y="2032"/>
                </a:lnTo>
                <a:lnTo>
                  <a:pt x="490689" y="0"/>
                </a:lnTo>
                <a:close/>
              </a:path>
              <a:path w="804545" h="227965">
                <a:moveTo>
                  <a:pt x="800582" y="223735"/>
                </a:moveTo>
                <a:lnTo>
                  <a:pt x="797013" y="224612"/>
                </a:lnTo>
                <a:lnTo>
                  <a:pt x="801846" y="224612"/>
                </a:lnTo>
                <a:lnTo>
                  <a:pt x="800582" y="223735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81912" y="6648006"/>
            <a:ext cx="957839" cy="207295"/>
          </a:xfrm>
          <a:custGeom>
            <a:avLst/>
            <a:gdLst/>
            <a:ahLst/>
            <a:cxnLst/>
            <a:rect l="l" t="t" r="r" b="b"/>
            <a:pathLst>
              <a:path w="1120140" h="228600">
                <a:moveTo>
                  <a:pt x="1688" y="224091"/>
                </a:moveTo>
                <a:lnTo>
                  <a:pt x="1" y="226555"/>
                </a:lnTo>
                <a:lnTo>
                  <a:pt x="0" y="226872"/>
                </a:lnTo>
                <a:lnTo>
                  <a:pt x="1065" y="228587"/>
                </a:lnTo>
                <a:lnTo>
                  <a:pt x="2907" y="227545"/>
                </a:lnTo>
                <a:lnTo>
                  <a:pt x="1117035" y="227545"/>
                </a:lnTo>
                <a:lnTo>
                  <a:pt x="1119846" y="227444"/>
                </a:lnTo>
                <a:lnTo>
                  <a:pt x="1119784" y="227164"/>
                </a:lnTo>
                <a:lnTo>
                  <a:pt x="565872" y="227164"/>
                </a:lnTo>
                <a:lnTo>
                  <a:pt x="564742" y="225894"/>
                </a:lnTo>
                <a:lnTo>
                  <a:pt x="565110" y="224624"/>
                </a:lnTo>
                <a:lnTo>
                  <a:pt x="4431" y="224624"/>
                </a:lnTo>
                <a:lnTo>
                  <a:pt x="1688" y="224091"/>
                </a:lnTo>
                <a:close/>
              </a:path>
              <a:path w="1120140" h="228600">
                <a:moveTo>
                  <a:pt x="1117035" y="227545"/>
                </a:moveTo>
                <a:lnTo>
                  <a:pt x="2907" y="227545"/>
                </a:lnTo>
                <a:lnTo>
                  <a:pt x="1115630" y="227596"/>
                </a:lnTo>
                <a:lnTo>
                  <a:pt x="1117035" y="227545"/>
                </a:lnTo>
                <a:close/>
              </a:path>
              <a:path w="1120140" h="228600">
                <a:moveTo>
                  <a:pt x="570952" y="226555"/>
                </a:moveTo>
                <a:lnTo>
                  <a:pt x="565872" y="227164"/>
                </a:lnTo>
                <a:lnTo>
                  <a:pt x="1119784" y="227164"/>
                </a:lnTo>
                <a:lnTo>
                  <a:pt x="1119719" y="226872"/>
                </a:lnTo>
                <a:lnTo>
                  <a:pt x="1119440" y="226707"/>
                </a:lnTo>
                <a:lnTo>
                  <a:pt x="572311" y="226695"/>
                </a:lnTo>
                <a:lnTo>
                  <a:pt x="570952" y="226555"/>
                </a:lnTo>
                <a:close/>
              </a:path>
              <a:path w="1120140" h="228600">
                <a:moveTo>
                  <a:pt x="625207" y="0"/>
                </a:moveTo>
                <a:lnTo>
                  <a:pt x="196163" y="0"/>
                </a:lnTo>
                <a:lnTo>
                  <a:pt x="193800" y="1308"/>
                </a:lnTo>
                <a:lnTo>
                  <a:pt x="193089" y="3632"/>
                </a:lnTo>
                <a:lnTo>
                  <a:pt x="166510" y="102987"/>
                </a:lnTo>
                <a:lnTo>
                  <a:pt x="134187" y="224434"/>
                </a:lnTo>
                <a:lnTo>
                  <a:pt x="4431" y="224624"/>
                </a:lnTo>
                <a:lnTo>
                  <a:pt x="565110" y="224624"/>
                </a:lnTo>
                <a:lnTo>
                  <a:pt x="568171" y="214058"/>
                </a:lnTo>
                <a:lnTo>
                  <a:pt x="570127" y="205994"/>
                </a:lnTo>
                <a:lnTo>
                  <a:pt x="611989" y="49127"/>
                </a:lnTo>
                <a:lnTo>
                  <a:pt x="625207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613" y="6648001"/>
            <a:ext cx="670053" cy="207871"/>
          </a:xfrm>
          <a:custGeom>
            <a:avLst/>
            <a:gdLst/>
            <a:ahLst/>
            <a:cxnLst/>
            <a:rect l="l" t="t" r="r" b="b"/>
            <a:pathLst>
              <a:path w="783589" h="229234">
                <a:moveTo>
                  <a:pt x="490423" y="0"/>
                </a:moveTo>
                <a:lnTo>
                  <a:pt x="60464" y="0"/>
                </a:lnTo>
                <a:lnTo>
                  <a:pt x="0" y="227558"/>
                </a:lnTo>
                <a:lnTo>
                  <a:pt x="780605" y="227596"/>
                </a:lnTo>
                <a:lnTo>
                  <a:pt x="782459" y="228663"/>
                </a:lnTo>
                <a:lnTo>
                  <a:pt x="783602" y="226695"/>
                </a:lnTo>
                <a:lnTo>
                  <a:pt x="782000" y="224650"/>
                </a:lnTo>
                <a:lnTo>
                  <a:pt x="439737" y="224650"/>
                </a:lnTo>
                <a:lnTo>
                  <a:pt x="434085" y="224231"/>
                </a:lnTo>
                <a:lnTo>
                  <a:pt x="433349" y="223240"/>
                </a:lnTo>
                <a:lnTo>
                  <a:pt x="434352" y="217944"/>
                </a:lnTo>
                <a:lnTo>
                  <a:pt x="434746" y="216446"/>
                </a:lnTo>
                <a:lnTo>
                  <a:pt x="438409" y="203181"/>
                </a:lnTo>
                <a:lnTo>
                  <a:pt x="441564" y="191362"/>
                </a:lnTo>
                <a:lnTo>
                  <a:pt x="447801" y="167703"/>
                </a:lnTo>
                <a:lnTo>
                  <a:pt x="477413" y="56302"/>
                </a:lnTo>
                <a:lnTo>
                  <a:pt x="481801" y="39917"/>
                </a:lnTo>
                <a:lnTo>
                  <a:pt x="486163" y="23526"/>
                </a:lnTo>
                <a:lnTo>
                  <a:pt x="491045" y="4775"/>
                </a:lnTo>
                <a:lnTo>
                  <a:pt x="492086" y="2362"/>
                </a:lnTo>
                <a:lnTo>
                  <a:pt x="490423" y="0"/>
                </a:lnTo>
                <a:close/>
              </a:path>
              <a:path w="783589" h="229234">
                <a:moveTo>
                  <a:pt x="780935" y="223291"/>
                </a:moveTo>
                <a:lnTo>
                  <a:pt x="777163" y="224637"/>
                </a:lnTo>
                <a:lnTo>
                  <a:pt x="439737" y="224650"/>
                </a:lnTo>
                <a:lnTo>
                  <a:pt x="782000" y="224650"/>
                </a:lnTo>
                <a:lnTo>
                  <a:pt x="780935" y="223291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1795" y="6648008"/>
            <a:ext cx="371950" cy="206142"/>
          </a:xfrm>
          <a:custGeom>
            <a:avLst/>
            <a:gdLst/>
            <a:ahLst/>
            <a:cxnLst/>
            <a:rect l="l" t="t" r="r" b="b"/>
            <a:pathLst>
              <a:path w="434975" h="227329">
                <a:moveTo>
                  <a:pt x="374339" y="226745"/>
                </a:moveTo>
                <a:lnTo>
                  <a:pt x="368592" y="226745"/>
                </a:lnTo>
                <a:lnTo>
                  <a:pt x="373710" y="226898"/>
                </a:lnTo>
                <a:lnTo>
                  <a:pt x="374339" y="226745"/>
                </a:lnTo>
                <a:close/>
              </a:path>
              <a:path w="434975" h="227329">
                <a:moveTo>
                  <a:pt x="432371" y="0"/>
                </a:moveTo>
                <a:lnTo>
                  <a:pt x="60337" y="0"/>
                </a:lnTo>
                <a:lnTo>
                  <a:pt x="48985" y="42830"/>
                </a:lnTo>
                <a:lnTo>
                  <a:pt x="28734" y="119006"/>
                </a:lnTo>
                <a:lnTo>
                  <a:pt x="0" y="226771"/>
                </a:lnTo>
                <a:lnTo>
                  <a:pt x="374339" y="226745"/>
                </a:lnTo>
                <a:lnTo>
                  <a:pt x="377329" y="226021"/>
                </a:lnTo>
                <a:lnTo>
                  <a:pt x="377329" y="222580"/>
                </a:lnTo>
                <a:lnTo>
                  <a:pt x="409575" y="97574"/>
                </a:lnTo>
                <a:lnTo>
                  <a:pt x="421376" y="52041"/>
                </a:lnTo>
                <a:lnTo>
                  <a:pt x="427245" y="29261"/>
                </a:lnTo>
                <a:lnTo>
                  <a:pt x="433565" y="4216"/>
                </a:lnTo>
                <a:lnTo>
                  <a:pt x="434441" y="1955"/>
                </a:lnTo>
                <a:lnTo>
                  <a:pt x="432371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6220" y="6648002"/>
            <a:ext cx="356746" cy="206142"/>
          </a:xfrm>
          <a:custGeom>
            <a:avLst/>
            <a:gdLst/>
            <a:ahLst/>
            <a:cxnLst/>
            <a:rect l="l" t="t" r="r" b="b"/>
            <a:pathLst>
              <a:path w="417194" h="227329">
                <a:moveTo>
                  <a:pt x="417156" y="0"/>
                </a:moveTo>
                <a:lnTo>
                  <a:pt x="60528" y="0"/>
                </a:lnTo>
                <a:lnTo>
                  <a:pt x="60020" y="1460"/>
                </a:lnTo>
                <a:lnTo>
                  <a:pt x="59410" y="2870"/>
                </a:lnTo>
                <a:lnTo>
                  <a:pt x="0" y="226733"/>
                </a:lnTo>
                <a:lnTo>
                  <a:pt x="353707" y="226695"/>
                </a:lnTo>
                <a:lnTo>
                  <a:pt x="354012" y="225996"/>
                </a:lnTo>
                <a:lnTo>
                  <a:pt x="354431" y="225336"/>
                </a:lnTo>
                <a:lnTo>
                  <a:pt x="405917" y="41440"/>
                </a:lnTo>
                <a:lnTo>
                  <a:pt x="408770" y="31094"/>
                </a:lnTo>
                <a:lnTo>
                  <a:pt x="417156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31357" y="6648008"/>
            <a:ext cx="320366" cy="206719"/>
          </a:xfrm>
          <a:custGeom>
            <a:avLst/>
            <a:gdLst/>
            <a:ahLst/>
            <a:cxnLst/>
            <a:rect l="l" t="t" r="r" b="b"/>
            <a:pathLst>
              <a:path w="374650" h="227965">
                <a:moveTo>
                  <a:pt x="374561" y="0"/>
                </a:moveTo>
                <a:lnTo>
                  <a:pt x="58661" y="0"/>
                </a:lnTo>
                <a:lnTo>
                  <a:pt x="58508" y="1371"/>
                </a:lnTo>
                <a:lnTo>
                  <a:pt x="18554" y="156108"/>
                </a:lnTo>
                <a:lnTo>
                  <a:pt x="13942" y="173818"/>
                </a:lnTo>
                <a:lnTo>
                  <a:pt x="0" y="226898"/>
                </a:lnTo>
                <a:lnTo>
                  <a:pt x="152" y="227075"/>
                </a:lnTo>
                <a:lnTo>
                  <a:pt x="203" y="227520"/>
                </a:lnTo>
                <a:lnTo>
                  <a:pt x="374561" y="227558"/>
                </a:lnTo>
                <a:lnTo>
                  <a:pt x="374561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19" y="6648001"/>
            <a:ext cx="730868" cy="207295"/>
          </a:xfrm>
          <a:custGeom>
            <a:avLst/>
            <a:gdLst/>
            <a:ahLst/>
            <a:cxnLst/>
            <a:rect l="l" t="t" r="r" b="b"/>
            <a:pathLst>
              <a:path w="854710" h="228600">
                <a:moveTo>
                  <a:pt x="178562" y="0"/>
                </a:moveTo>
                <a:lnTo>
                  <a:pt x="2057" y="0"/>
                </a:lnTo>
                <a:lnTo>
                  <a:pt x="0" y="1981"/>
                </a:lnTo>
                <a:lnTo>
                  <a:pt x="825" y="4241"/>
                </a:lnTo>
                <a:lnTo>
                  <a:pt x="5955" y="21473"/>
                </a:lnTo>
                <a:lnTo>
                  <a:pt x="34153" y="115167"/>
                </a:lnTo>
                <a:lnTo>
                  <a:pt x="52538" y="176666"/>
                </a:lnTo>
                <a:lnTo>
                  <a:pt x="66700" y="224243"/>
                </a:lnTo>
                <a:lnTo>
                  <a:pt x="67678" y="226237"/>
                </a:lnTo>
                <a:lnTo>
                  <a:pt x="69850" y="227406"/>
                </a:lnTo>
                <a:lnTo>
                  <a:pt x="71805" y="227469"/>
                </a:lnTo>
                <a:lnTo>
                  <a:pt x="851877" y="227622"/>
                </a:lnTo>
                <a:lnTo>
                  <a:pt x="853554" y="228536"/>
                </a:lnTo>
                <a:lnTo>
                  <a:pt x="854498" y="226860"/>
                </a:lnTo>
                <a:lnTo>
                  <a:pt x="248132" y="226860"/>
                </a:lnTo>
                <a:lnTo>
                  <a:pt x="246468" y="225501"/>
                </a:lnTo>
                <a:lnTo>
                  <a:pt x="239178" y="200612"/>
                </a:lnTo>
                <a:lnTo>
                  <a:pt x="233016" y="179943"/>
                </a:lnTo>
                <a:lnTo>
                  <a:pt x="220611" y="138633"/>
                </a:lnTo>
                <a:lnTo>
                  <a:pt x="203150" y="80283"/>
                </a:lnTo>
                <a:lnTo>
                  <a:pt x="197294" y="60845"/>
                </a:lnTo>
                <a:lnTo>
                  <a:pt x="192654" y="45623"/>
                </a:lnTo>
                <a:lnTo>
                  <a:pt x="187971" y="30413"/>
                </a:lnTo>
                <a:lnTo>
                  <a:pt x="178562" y="0"/>
                </a:lnTo>
                <a:close/>
              </a:path>
              <a:path w="854710" h="228600">
                <a:moveTo>
                  <a:pt x="854570" y="226733"/>
                </a:moveTo>
                <a:lnTo>
                  <a:pt x="248132" y="226860"/>
                </a:lnTo>
                <a:lnTo>
                  <a:pt x="854498" y="226860"/>
                </a:lnTo>
                <a:lnTo>
                  <a:pt x="854570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78762" y="6648008"/>
            <a:ext cx="640189" cy="206719"/>
          </a:xfrm>
          <a:custGeom>
            <a:avLst/>
            <a:gdLst/>
            <a:ahLst/>
            <a:cxnLst/>
            <a:rect l="l" t="t" r="r" b="b"/>
            <a:pathLst>
              <a:path w="748665" h="227965">
                <a:moveTo>
                  <a:pt x="177418" y="0"/>
                </a:moveTo>
                <a:lnTo>
                  <a:pt x="0" y="0"/>
                </a:lnTo>
                <a:lnTo>
                  <a:pt x="368" y="1485"/>
                </a:lnTo>
                <a:lnTo>
                  <a:pt x="622" y="2997"/>
                </a:lnTo>
                <a:lnTo>
                  <a:pt x="55752" y="178333"/>
                </a:lnTo>
                <a:lnTo>
                  <a:pt x="59507" y="190411"/>
                </a:lnTo>
                <a:lnTo>
                  <a:pt x="70624" y="226694"/>
                </a:lnTo>
                <a:lnTo>
                  <a:pt x="70815" y="226910"/>
                </a:lnTo>
                <a:lnTo>
                  <a:pt x="70954" y="227164"/>
                </a:lnTo>
                <a:lnTo>
                  <a:pt x="71031" y="227444"/>
                </a:lnTo>
                <a:lnTo>
                  <a:pt x="72529" y="227482"/>
                </a:lnTo>
                <a:lnTo>
                  <a:pt x="744105" y="227647"/>
                </a:lnTo>
                <a:lnTo>
                  <a:pt x="745921" y="227507"/>
                </a:lnTo>
                <a:lnTo>
                  <a:pt x="747712" y="227431"/>
                </a:lnTo>
                <a:lnTo>
                  <a:pt x="747978" y="227025"/>
                </a:lnTo>
                <a:lnTo>
                  <a:pt x="745540" y="227025"/>
                </a:lnTo>
                <a:lnTo>
                  <a:pt x="744314" y="226834"/>
                </a:lnTo>
                <a:lnTo>
                  <a:pt x="249427" y="226834"/>
                </a:lnTo>
                <a:lnTo>
                  <a:pt x="247903" y="225437"/>
                </a:lnTo>
                <a:lnTo>
                  <a:pt x="243373" y="210585"/>
                </a:lnTo>
                <a:lnTo>
                  <a:pt x="239837" y="199243"/>
                </a:lnTo>
                <a:lnTo>
                  <a:pt x="187629" y="33540"/>
                </a:lnTo>
                <a:lnTo>
                  <a:pt x="185028" y="25169"/>
                </a:lnTo>
                <a:lnTo>
                  <a:pt x="177418" y="0"/>
                </a:lnTo>
                <a:close/>
              </a:path>
              <a:path w="748665" h="227965">
                <a:moveTo>
                  <a:pt x="747026" y="225564"/>
                </a:moveTo>
                <a:lnTo>
                  <a:pt x="745540" y="227025"/>
                </a:lnTo>
                <a:lnTo>
                  <a:pt x="747978" y="227025"/>
                </a:lnTo>
                <a:lnTo>
                  <a:pt x="748334" y="226479"/>
                </a:lnTo>
                <a:lnTo>
                  <a:pt x="748042" y="225882"/>
                </a:lnTo>
                <a:lnTo>
                  <a:pt x="747026" y="225564"/>
                </a:lnTo>
                <a:close/>
              </a:path>
              <a:path w="748665" h="227965">
                <a:moveTo>
                  <a:pt x="743661" y="226733"/>
                </a:moveTo>
                <a:lnTo>
                  <a:pt x="249427" y="226834"/>
                </a:lnTo>
                <a:lnTo>
                  <a:pt x="744314" y="226834"/>
                </a:lnTo>
                <a:lnTo>
                  <a:pt x="743661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94253" y="6648006"/>
            <a:ext cx="211767" cy="206719"/>
          </a:xfrm>
          <a:custGeom>
            <a:avLst/>
            <a:gdLst/>
            <a:ahLst/>
            <a:cxnLst/>
            <a:rect l="l" t="t" r="r" b="b"/>
            <a:pathLst>
              <a:path w="247650" h="227965">
                <a:moveTo>
                  <a:pt x="177419" y="0"/>
                </a:moveTo>
                <a:lnTo>
                  <a:pt x="0" y="0"/>
                </a:lnTo>
                <a:lnTo>
                  <a:pt x="165" y="749"/>
                </a:lnTo>
                <a:lnTo>
                  <a:pt x="266" y="1511"/>
                </a:lnTo>
                <a:lnTo>
                  <a:pt x="50433" y="163407"/>
                </a:lnTo>
                <a:lnTo>
                  <a:pt x="70116" y="227431"/>
                </a:lnTo>
                <a:lnTo>
                  <a:pt x="247294" y="227431"/>
                </a:lnTo>
                <a:lnTo>
                  <a:pt x="246913" y="225780"/>
                </a:lnTo>
                <a:lnTo>
                  <a:pt x="246608" y="224116"/>
                </a:lnTo>
                <a:lnTo>
                  <a:pt x="193128" y="51587"/>
                </a:lnTo>
                <a:lnTo>
                  <a:pt x="189170" y="38701"/>
                </a:lnTo>
                <a:lnTo>
                  <a:pt x="177419" y="0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1683" y="6648006"/>
            <a:ext cx="168328" cy="205567"/>
          </a:xfrm>
          <a:custGeom>
            <a:avLst/>
            <a:gdLst/>
            <a:ahLst/>
            <a:cxnLst/>
            <a:rect l="l" t="t" r="r" b="b"/>
            <a:pathLst>
              <a:path w="196850" h="226695">
                <a:moveTo>
                  <a:pt x="196430" y="0"/>
                </a:moveTo>
                <a:lnTo>
                  <a:pt x="0" y="0"/>
                </a:lnTo>
                <a:lnTo>
                  <a:pt x="0" y="223939"/>
                </a:lnTo>
                <a:lnTo>
                  <a:pt x="165" y="226707"/>
                </a:lnTo>
                <a:lnTo>
                  <a:pt x="136397" y="226695"/>
                </a:lnTo>
                <a:lnTo>
                  <a:pt x="136258" y="226656"/>
                </a:lnTo>
                <a:lnTo>
                  <a:pt x="145766" y="190401"/>
                </a:lnTo>
                <a:lnTo>
                  <a:pt x="158207" y="143370"/>
                </a:lnTo>
                <a:lnTo>
                  <a:pt x="172433" y="89896"/>
                </a:lnTo>
                <a:lnTo>
                  <a:pt x="196430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6951" y="6648008"/>
            <a:ext cx="134662" cy="206719"/>
          </a:xfrm>
          <a:custGeom>
            <a:avLst/>
            <a:gdLst/>
            <a:ahLst/>
            <a:cxnLst/>
            <a:rect l="l" t="t" r="r" b="b"/>
            <a:pathLst>
              <a:path w="157479" h="227965">
                <a:moveTo>
                  <a:pt x="153873" y="0"/>
                </a:moveTo>
                <a:lnTo>
                  <a:pt x="0" y="0"/>
                </a:lnTo>
                <a:lnTo>
                  <a:pt x="450" y="1142"/>
                </a:lnTo>
                <a:lnTo>
                  <a:pt x="977" y="2235"/>
                </a:lnTo>
                <a:lnTo>
                  <a:pt x="52308" y="165928"/>
                </a:lnTo>
                <a:lnTo>
                  <a:pt x="70853" y="225564"/>
                </a:lnTo>
                <a:lnTo>
                  <a:pt x="71094" y="226174"/>
                </a:lnTo>
                <a:lnTo>
                  <a:pt x="71310" y="226809"/>
                </a:lnTo>
                <a:lnTo>
                  <a:pt x="71551" y="227431"/>
                </a:lnTo>
                <a:lnTo>
                  <a:pt x="153936" y="227380"/>
                </a:lnTo>
                <a:lnTo>
                  <a:pt x="157035" y="224561"/>
                </a:lnTo>
                <a:lnTo>
                  <a:pt x="155930" y="220776"/>
                </a:lnTo>
                <a:lnTo>
                  <a:pt x="155956" y="6464"/>
                </a:lnTo>
                <a:lnTo>
                  <a:pt x="155778" y="2679"/>
                </a:lnTo>
                <a:lnTo>
                  <a:pt x="155267" y="1130"/>
                </a:lnTo>
                <a:lnTo>
                  <a:pt x="153873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7279" y="6648008"/>
            <a:ext cx="95567" cy="206719"/>
          </a:xfrm>
          <a:custGeom>
            <a:avLst/>
            <a:gdLst/>
            <a:ahLst/>
            <a:cxnLst/>
            <a:rect l="l" t="t" r="r" b="b"/>
            <a:pathLst>
              <a:path w="111760" h="227965">
                <a:moveTo>
                  <a:pt x="111252" y="0"/>
                </a:moveTo>
                <a:lnTo>
                  <a:pt x="1727" y="0"/>
                </a:lnTo>
                <a:lnTo>
                  <a:pt x="0" y="1739"/>
                </a:lnTo>
                <a:lnTo>
                  <a:pt x="393" y="3975"/>
                </a:lnTo>
                <a:lnTo>
                  <a:pt x="393" y="85089"/>
                </a:lnTo>
                <a:lnTo>
                  <a:pt x="698" y="88899"/>
                </a:lnTo>
                <a:lnTo>
                  <a:pt x="1739" y="92608"/>
                </a:lnTo>
                <a:lnTo>
                  <a:pt x="44132" y="227444"/>
                </a:lnTo>
                <a:lnTo>
                  <a:pt x="60515" y="227456"/>
                </a:lnTo>
                <a:lnTo>
                  <a:pt x="60566" y="226923"/>
                </a:lnTo>
                <a:lnTo>
                  <a:pt x="60706" y="226682"/>
                </a:lnTo>
                <a:lnTo>
                  <a:pt x="67389" y="180702"/>
                </a:lnTo>
                <a:lnTo>
                  <a:pt x="79958" y="113815"/>
                </a:lnTo>
                <a:lnTo>
                  <a:pt x="92956" y="60300"/>
                </a:lnTo>
                <a:lnTo>
                  <a:pt x="104645" y="19942"/>
                </a:lnTo>
                <a:lnTo>
                  <a:pt x="111252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" y="6647637"/>
            <a:ext cx="70046" cy="207295"/>
          </a:xfrm>
          <a:custGeom>
            <a:avLst/>
            <a:gdLst/>
            <a:ahLst/>
            <a:cxnLst/>
            <a:rect l="l" t="t" r="r" b="b"/>
            <a:pathLst>
              <a:path w="81915" h="228600">
                <a:moveTo>
                  <a:pt x="482" y="0"/>
                </a:moveTo>
                <a:lnTo>
                  <a:pt x="64" y="673"/>
                </a:lnTo>
                <a:lnTo>
                  <a:pt x="0" y="228028"/>
                </a:lnTo>
                <a:lnTo>
                  <a:pt x="81356" y="227799"/>
                </a:lnTo>
                <a:lnTo>
                  <a:pt x="25882" y="42367"/>
                </a:lnTo>
                <a:lnTo>
                  <a:pt x="22680" y="31913"/>
                </a:lnTo>
                <a:lnTo>
                  <a:pt x="19442" y="21472"/>
                </a:lnTo>
                <a:lnTo>
                  <a:pt x="16343" y="10988"/>
                </a:lnTo>
                <a:lnTo>
                  <a:pt x="13633" y="673"/>
                </a:lnTo>
                <a:lnTo>
                  <a:pt x="6908" y="673"/>
                </a:lnTo>
                <a:lnTo>
                  <a:pt x="482" y="0"/>
                </a:lnTo>
                <a:close/>
              </a:path>
              <a:path w="81915" h="228600">
                <a:moveTo>
                  <a:pt x="13563" y="406"/>
                </a:moveTo>
                <a:lnTo>
                  <a:pt x="10248" y="406"/>
                </a:lnTo>
                <a:lnTo>
                  <a:pt x="6908" y="673"/>
                </a:lnTo>
                <a:lnTo>
                  <a:pt x="13633" y="673"/>
                </a:lnTo>
                <a:lnTo>
                  <a:pt x="13563" y="406"/>
                </a:lnTo>
                <a:close/>
              </a:path>
            </a:pathLst>
          </a:custGeom>
          <a:solidFill>
            <a:srgbClr val="C943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02174" y="6648056"/>
            <a:ext cx="0" cy="206142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889">
            <a:solidFill>
              <a:srgbClr val="696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73985" y="6648010"/>
            <a:ext cx="25521" cy="80039"/>
          </a:xfrm>
          <a:custGeom>
            <a:avLst/>
            <a:gdLst/>
            <a:ahLst/>
            <a:cxnLst/>
            <a:rect l="l" t="t" r="r" b="b"/>
            <a:pathLst>
              <a:path w="29845" h="88265">
                <a:moveTo>
                  <a:pt x="28054" y="0"/>
                </a:moveTo>
                <a:lnTo>
                  <a:pt x="0" y="0"/>
                </a:lnTo>
                <a:lnTo>
                  <a:pt x="252" y="1269"/>
                </a:lnTo>
                <a:lnTo>
                  <a:pt x="27228" y="87693"/>
                </a:lnTo>
                <a:lnTo>
                  <a:pt x="29705" y="87007"/>
                </a:lnTo>
                <a:lnTo>
                  <a:pt x="28448" y="84937"/>
                </a:lnTo>
                <a:lnTo>
                  <a:pt x="28498" y="2705"/>
                </a:lnTo>
                <a:lnTo>
                  <a:pt x="28841" y="1269"/>
                </a:lnTo>
                <a:lnTo>
                  <a:pt x="28054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98018" y="6648009"/>
            <a:ext cx="0" cy="8407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608"/>
                </a:lnTo>
              </a:path>
            </a:pathLst>
          </a:custGeom>
          <a:ln w="3175">
            <a:solidFill>
              <a:srgbClr val="6BA7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7943" y="11"/>
            <a:ext cx="1215218" cy="200384"/>
          </a:xfrm>
          <a:custGeom>
            <a:avLst/>
            <a:gdLst/>
            <a:ahLst/>
            <a:cxnLst/>
            <a:rect l="l" t="t" r="r" b="b"/>
            <a:pathLst>
              <a:path w="1421129" h="220979">
                <a:moveTo>
                  <a:pt x="1026387" y="0"/>
                </a:moveTo>
                <a:lnTo>
                  <a:pt x="510416" y="0"/>
                </a:lnTo>
                <a:lnTo>
                  <a:pt x="391040" y="49067"/>
                </a:lnTo>
                <a:lnTo>
                  <a:pt x="196469" y="126467"/>
                </a:lnTo>
                <a:lnTo>
                  <a:pt x="98525" y="163627"/>
                </a:lnTo>
                <a:lnTo>
                  <a:pt x="0" y="199428"/>
                </a:lnTo>
                <a:lnTo>
                  <a:pt x="50754" y="204259"/>
                </a:lnTo>
                <a:lnTo>
                  <a:pt x="101467" y="208444"/>
                </a:lnTo>
                <a:lnTo>
                  <a:pt x="152136" y="211991"/>
                </a:lnTo>
                <a:lnTo>
                  <a:pt x="202764" y="214906"/>
                </a:lnTo>
                <a:lnTo>
                  <a:pt x="253351" y="217195"/>
                </a:lnTo>
                <a:lnTo>
                  <a:pt x="303896" y="218865"/>
                </a:lnTo>
                <a:lnTo>
                  <a:pt x="354401" y="219922"/>
                </a:lnTo>
                <a:lnTo>
                  <a:pt x="404865" y="220373"/>
                </a:lnTo>
                <a:lnTo>
                  <a:pt x="455290" y="220225"/>
                </a:lnTo>
                <a:lnTo>
                  <a:pt x="505675" y="219483"/>
                </a:lnTo>
                <a:lnTo>
                  <a:pt x="556022" y="218155"/>
                </a:lnTo>
                <a:lnTo>
                  <a:pt x="606329" y="216247"/>
                </a:lnTo>
                <a:lnTo>
                  <a:pt x="656599" y="213765"/>
                </a:lnTo>
                <a:lnTo>
                  <a:pt x="706831" y="210716"/>
                </a:lnTo>
                <a:lnTo>
                  <a:pt x="757025" y="207107"/>
                </a:lnTo>
                <a:lnTo>
                  <a:pt x="807183" y="202944"/>
                </a:lnTo>
                <a:lnTo>
                  <a:pt x="857304" y="198234"/>
                </a:lnTo>
                <a:lnTo>
                  <a:pt x="907389" y="192982"/>
                </a:lnTo>
                <a:lnTo>
                  <a:pt x="957438" y="187196"/>
                </a:lnTo>
                <a:lnTo>
                  <a:pt x="1007452" y="180883"/>
                </a:lnTo>
                <a:lnTo>
                  <a:pt x="1057432" y="174048"/>
                </a:lnTo>
                <a:lnTo>
                  <a:pt x="1107377" y="166698"/>
                </a:lnTo>
                <a:lnTo>
                  <a:pt x="1157287" y="158840"/>
                </a:lnTo>
                <a:lnTo>
                  <a:pt x="1207165" y="150480"/>
                </a:lnTo>
                <a:lnTo>
                  <a:pt x="1306820" y="132281"/>
                </a:lnTo>
                <a:lnTo>
                  <a:pt x="1411478" y="111074"/>
                </a:lnTo>
                <a:lnTo>
                  <a:pt x="1415986" y="107353"/>
                </a:lnTo>
                <a:lnTo>
                  <a:pt x="1420799" y="104876"/>
                </a:lnTo>
                <a:lnTo>
                  <a:pt x="1079106" y="14826"/>
                </a:lnTo>
                <a:lnTo>
                  <a:pt x="1030513" y="1203"/>
                </a:lnTo>
                <a:lnTo>
                  <a:pt x="1026387" y="0"/>
                </a:lnTo>
                <a:close/>
              </a:path>
            </a:pathLst>
          </a:custGeom>
          <a:solidFill>
            <a:srgbClr val="74C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5894" y="94894"/>
            <a:ext cx="2239303" cy="277545"/>
          </a:xfrm>
          <a:custGeom>
            <a:avLst/>
            <a:gdLst/>
            <a:ahLst/>
            <a:cxnLst/>
            <a:rect l="l" t="t" r="r" b="b"/>
            <a:pathLst>
              <a:path w="2618740" h="306070">
                <a:moveTo>
                  <a:pt x="674516" y="88137"/>
                </a:moveTo>
                <a:lnTo>
                  <a:pt x="650616" y="89963"/>
                </a:lnTo>
                <a:lnTo>
                  <a:pt x="626935" y="94793"/>
                </a:lnTo>
                <a:lnTo>
                  <a:pt x="576410" y="107175"/>
                </a:lnTo>
                <a:lnTo>
                  <a:pt x="375213" y="159823"/>
                </a:lnTo>
                <a:lnTo>
                  <a:pt x="274353" y="185326"/>
                </a:lnTo>
                <a:lnTo>
                  <a:pt x="223657" y="197199"/>
                </a:lnTo>
                <a:lnTo>
                  <a:pt x="172707" y="208230"/>
                </a:lnTo>
                <a:lnTo>
                  <a:pt x="128732" y="215365"/>
                </a:lnTo>
                <a:lnTo>
                  <a:pt x="84453" y="221714"/>
                </a:lnTo>
                <a:lnTo>
                  <a:pt x="41124" y="231583"/>
                </a:lnTo>
                <a:lnTo>
                  <a:pt x="0" y="249276"/>
                </a:lnTo>
                <a:lnTo>
                  <a:pt x="51235" y="256801"/>
                </a:lnTo>
                <a:lnTo>
                  <a:pt x="102489" y="263753"/>
                </a:lnTo>
                <a:lnTo>
                  <a:pt x="153761" y="270139"/>
                </a:lnTo>
                <a:lnTo>
                  <a:pt x="205051" y="275968"/>
                </a:lnTo>
                <a:lnTo>
                  <a:pt x="256359" y="281250"/>
                </a:lnTo>
                <a:lnTo>
                  <a:pt x="307687" y="285993"/>
                </a:lnTo>
                <a:lnTo>
                  <a:pt x="359033" y="290205"/>
                </a:lnTo>
                <a:lnTo>
                  <a:pt x="410398" y="293895"/>
                </a:lnTo>
                <a:lnTo>
                  <a:pt x="461783" y="297073"/>
                </a:lnTo>
                <a:lnTo>
                  <a:pt x="564612" y="301925"/>
                </a:lnTo>
                <a:lnTo>
                  <a:pt x="667521" y="304830"/>
                </a:lnTo>
                <a:lnTo>
                  <a:pt x="770512" y="305858"/>
                </a:lnTo>
                <a:lnTo>
                  <a:pt x="873587" y="305078"/>
                </a:lnTo>
                <a:lnTo>
                  <a:pt x="976747" y="302562"/>
                </a:lnTo>
                <a:lnTo>
                  <a:pt x="1079996" y="298378"/>
                </a:lnTo>
                <a:lnTo>
                  <a:pt x="1183333" y="292597"/>
                </a:lnTo>
                <a:lnTo>
                  <a:pt x="1335004" y="281423"/>
                </a:lnTo>
                <a:lnTo>
                  <a:pt x="1484550" y="267590"/>
                </a:lnTo>
                <a:lnTo>
                  <a:pt x="1633642" y="251191"/>
                </a:lnTo>
                <a:lnTo>
                  <a:pt x="1782317" y="232414"/>
                </a:lnTo>
                <a:lnTo>
                  <a:pt x="1979964" y="203999"/>
                </a:lnTo>
                <a:lnTo>
                  <a:pt x="2177020" y="172129"/>
                </a:lnTo>
                <a:lnTo>
                  <a:pt x="2422643" y="128102"/>
                </a:lnTo>
                <a:lnTo>
                  <a:pt x="2577272" y="98284"/>
                </a:lnTo>
                <a:lnTo>
                  <a:pt x="1111411" y="98284"/>
                </a:lnTo>
                <a:lnTo>
                  <a:pt x="1014158" y="97713"/>
                </a:lnTo>
                <a:lnTo>
                  <a:pt x="698530" y="88194"/>
                </a:lnTo>
                <a:lnTo>
                  <a:pt x="674516" y="88137"/>
                </a:lnTo>
                <a:close/>
              </a:path>
              <a:path w="2618740" h="306070">
                <a:moveTo>
                  <a:pt x="2072316" y="0"/>
                </a:moveTo>
                <a:lnTo>
                  <a:pt x="2039904" y="2180"/>
                </a:lnTo>
                <a:lnTo>
                  <a:pt x="2007660" y="6287"/>
                </a:lnTo>
                <a:lnTo>
                  <a:pt x="1975485" y="11824"/>
                </a:lnTo>
                <a:lnTo>
                  <a:pt x="1924461" y="21163"/>
                </a:lnTo>
                <a:lnTo>
                  <a:pt x="1873365" y="29892"/>
                </a:lnTo>
                <a:lnTo>
                  <a:pt x="1822194" y="38033"/>
                </a:lnTo>
                <a:lnTo>
                  <a:pt x="1770949" y="45609"/>
                </a:lnTo>
                <a:lnTo>
                  <a:pt x="1719630" y="52642"/>
                </a:lnTo>
                <a:lnTo>
                  <a:pt x="1616765" y="65169"/>
                </a:lnTo>
                <a:lnTo>
                  <a:pt x="1513596" y="75791"/>
                </a:lnTo>
                <a:lnTo>
                  <a:pt x="1410121" y="84688"/>
                </a:lnTo>
                <a:lnTo>
                  <a:pt x="1306334" y="92037"/>
                </a:lnTo>
                <a:lnTo>
                  <a:pt x="1257534" y="94726"/>
                </a:lnTo>
                <a:lnTo>
                  <a:pt x="1208785" y="96609"/>
                </a:lnTo>
                <a:lnTo>
                  <a:pt x="1160079" y="97768"/>
                </a:lnTo>
                <a:lnTo>
                  <a:pt x="1111411" y="98284"/>
                </a:lnTo>
                <a:lnTo>
                  <a:pt x="2577272" y="98284"/>
                </a:lnTo>
                <a:lnTo>
                  <a:pt x="2618689" y="90069"/>
                </a:lnTo>
                <a:lnTo>
                  <a:pt x="2566190" y="74841"/>
                </a:lnTo>
                <a:lnTo>
                  <a:pt x="2512304" y="66450"/>
                </a:lnTo>
                <a:lnTo>
                  <a:pt x="2457908" y="60540"/>
                </a:lnTo>
                <a:lnTo>
                  <a:pt x="2403881" y="52756"/>
                </a:lnTo>
                <a:lnTo>
                  <a:pt x="2104999" y="242"/>
                </a:lnTo>
                <a:lnTo>
                  <a:pt x="2072316" y="0"/>
                </a:lnTo>
                <a:close/>
              </a:path>
            </a:pathLst>
          </a:custGeom>
          <a:solidFill>
            <a:srgbClr val="4E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46606" y="11"/>
            <a:ext cx="1849434" cy="259118"/>
          </a:xfrm>
          <a:custGeom>
            <a:avLst/>
            <a:gdLst/>
            <a:ahLst/>
            <a:cxnLst/>
            <a:rect l="l" t="t" r="r" b="b"/>
            <a:pathLst>
              <a:path w="2162810" h="285750">
                <a:moveTo>
                  <a:pt x="1553677" y="0"/>
                </a:moveTo>
                <a:lnTo>
                  <a:pt x="777680" y="0"/>
                </a:lnTo>
                <a:lnTo>
                  <a:pt x="703684" y="14598"/>
                </a:lnTo>
                <a:lnTo>
                  <a:pt x="302696" y="88114"/>
                </a:lnTo>
                <a:lnTo>
                  <a:pt x="151599" y="118003"/>
                </a:lnTo>
                <a:lnTo>
                  <a:pt x="50593" y="140062"/>
                </a:lnTo>
                <a:lnTo>
                  <a:pt x="0" y="151930"/>
                </a:lnTo>
                <a:lnTo>
                  <a:pt x="101157" y="172106"/>
                </a:lnTo>
                <a:lnTo>
                  <a:pt x="202392" y="190542"/>
                </a:lnTo>
                <a:lnTo>
                  <a:pt x="303705" y="207264"/>
                </a:lnTo>
                <a:lnTo>
                  <a:pt x="405094" y="222293"/>
                </a:lnTo>
                <a:lnTo>
                  <a:pt x="506559" y="235654"/>
                </a:lnTo>
                <a:lnTo>
                  <a:pt x="608098" y="247370"/>
                </a:lnTo>
                <a:lnTo>
                  <a:pt x="709709" y="257465"/>
                </a:lnTo>
                <a:lnTo>
                  <a:pt x="811393" y="265963"/>
                </a:lnTo>
                <a:lnTo>
                  <a:pt x="913147" y="272886"/>
                </a:lnTo>
                <a:lnTo>
                  <a:pt x="1014971" y="278258"/>
                </a:lnTo>
                <a:lnTo>
                  <a:pt x="1116864" y="282103"/>
                </a:lnTo>
                <a:lnTo>
                  <a:pt x="1218824" y="284444"/>
                </a:lnTo>
                <a:lnTo>
                  <a:pt x="1320850" y="285305"/>
                </a:lnTo>
                <a:lnTo>
                  <a:pt x="1422941" y="284710"/>
                </a:lnTo>
                <a:lnTo>
                  <a:pt x="1525097" y="282681"/>
                </a:lnTo>
                <a:lnTo>
                  <a:pt x="1627316" y="279243"/>
                </a:lnTo>
                <a:lnTo>
                  <a:pt x="1780759" y="271494"/>
                </a:lnTo>
                <a:lnTo>
                  <a:pt x="1934338" y="260706"/>
                </a:lnTo>
                <a:lnTo>
                  <a:pt x="2088049" y="246958"/>
                </a:lnTo>
                <a:lnTo>
                  <a:pt x="2147227" y="240893"/>
                </a:lnTo>
                <a:lnTo>
                  <a:pt x="2154682" y="236004"/>
                </a:lnTo>
                <a:lnTo>
                  <a:pt x="2162378" y="233007"/>
                </a:lnTo>
                <a:lnTo>
                  <a:pt x="1699116" y="57821"/>
                </a:lnTo>
                <a:lnTo>
                  <a:pt x="1606959" y="21589"/>
                </a:lnTo>
                <a:lnTo>
                  <a:pt x="1553677" y="0"/>
                </a:lnTo>
                <a:close/>
              </a:path>
            </a:pathLst>
          </a:custGeom>
          <a:solidFill>
            <a:srgbClr val="6AC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9843" y="12"/>
            <a:ext cx="4967299" cy="419196"/>
          </a:xfrm>
          <a:custGeom>
            <a:avLst/>
            <a:gdLst/>
            <a:ahLst/>
            <a:cxnLst/>
            <a:rect l="l" t="t" r="r" b="b"/>
            <a:pathLst>
              <a:path w="5808980" h="462280">
                <a:moveTo>
                  <a:pt x="5808512" y="0"/>
                </a:moveTo>
                <a:lnTo>
                  <a:pt x="0" y="0"/>
                </a:lnTo>
                <a:lnTo>
                  <a:pt x="44251" y="11478"/>
                </a:lnTo>
                <a:lnTo>
                  <a:pt x="141716" y="35433"/>
                </a:lnTo>
                <a:lnTo>
                  <a:pt x="244918" y="59318"/>
                </a:lnTo>
                <a:lnTo>
                  <a:pt x="407421" y="94768"/>
                </a:lnTo>
                <a:lnTo>
                  <a:pt x="1377540" y="289480"/>
                </a:lnTo>
                <a:lnTo>
                  <a:pt x="1447889" y="302595"/>
                </a:lnTo>
                <a:lnTo>
                  <a:pt x="1539071" y="317477"/>
                </a:lnTo>
                <a:lnTo>
                  <a:pt x="1689467" y="339249"/>
                </a:lnTo>
                <a:lnTo>
                  <a:pt x="1868293" y="362189"/>
                </a:lnTo>
                <a:lnTo>
                  <a:pt x="2124313" y="390787"/>
                </a:lnTo>
                <a:lnTo>
                  <a:pt x="2407466" y="417244"/>
                </a:lnTo>
                <a:lnTo>
                  <a:pt x="2647069" y="435386"/>
                </a:lnTo>
                <a:lnTo>
                  <a:pt x="2892972" y="449618"/>
                </a:lnTo>
                <a:lnTo>
                  <a:pt x="3078576" y="457047"/>
                </a:lnTo>
                <a:lnTo>
                  <a:pt x="3262881" y="461165"/>
                </a:lnTo>
                <a:lnTo>
                  <a:pt x="3384007" y="461836"/>
                </a:lnTo>
                <a:lnTo>
                  <a:pt x="3503018" y="460683"/>
                </a:lnTo>
                <a:lnTo>
                  <a:pt x="3619302" y="457564"/>
                </a:lnTo>
                <a:lnTo>
                  <a:pt x="3676229" y="455224"/>
                </a:lnTo>
                <a:lnTo>
                  <a:pt x="3732243" y="452340"/>
                </a:lnTo>
                <a:lnTo>
                  <a:pt x="3787268" y="448894"/>
                </a:lnTo>
                <a:lnTo>
                  <a:pt x="3888855" y="441067"/>
                </a:lnTo>
                <a:lnTo>
                  <a:pt x="3990132" y="431552"/>
                </a:lnTo>
                <a:lnTo>
                  <a:pt x="4091103" y="420386"/>
                </a:lnTo>
                <a:lnTo>
                  <a:pt x="4191771" y="407609"/>
                </a:lnTo>
                <a:lnTo>
                  <a:pt x="4292141" y="393258"/>
                </a:lnTo>
                <a:lnTo>
                  <a:pt x="4392217" y="377373"/>
                </a:lnTo>
                <a:lnTo>
                  <a:pt x="4492003" y="359993"/>
                </a:lnTo>
                <a:lnTo>
                  <a:pt x="4591504" y="341155"/>
                </a:lnTo>
                <a:lnTo>
                  <a:pt x="4690723" y="320900"/>
                </a:lnTo>
                <a:lnTo>
                  <a:pt x="4789664" y="299265"/>
                </a:lnTo>
                <a:lnTo>
                  <a:pt x="4888333" y="276290"/>
                </a:lnTo>
                <a:lnTo>
                  <a:pt x="4986732" y="252013"/>
                </a:lnTo>
                <a:lnTo>
                  <a:pt x="5133835" y="213242"/>
                </a:lnTo>
                <a:lnTo>
                  <a:pt x="5280356" y="171759"/>
                </a:lnTo>
                <a:lnTo>
                  <a:pt x="5426309" y="127696"/>
                </a:lnTo>
                <a:lnTo>
                  <a:pt x="5571707" y="81183"/>
                </a:lnTo>
                <a:lnTo>
                  <a:pt x="5716566" y="32352"/>
                </a:lnTo>
                <a:lnTo>
                  <a:pt x="5808512" y="0"/>
                </a:lnTo>
                <a:close/>
              </a:path>
            </a:pathLst>
          </a:custGeom>
          <a:solidFill>
            <a:srgbClr val="B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1"/>
            <a:ext cx="2075862" cy="361614"/>
          </a:xfrm>
          <a:custGeom>
            <a:avLst/>
            <a:gdLst/>
            <a:ahLst/>
            <a:cxnLst/>
            <a:rect l="l" t="t" r="r" b="b"/>
            <a:pathLst>
              <a:path w="2427605" h="398780">
                <a:moveTo>
                  <a:pt x="0" y="45313"/>
                </a:moveTo>
                <a:lnTo>
                  <a:pt x="0" y="355074"/>
                </a:lnTo>
                <a:lnTo>
                  <a:pt x="111230" y="368500"/>
                </a:lnTo>
                <a:lnTo>
                  <a:pt x="213713" y="379374"/>
                </a:lnTo>
                <a:lnTo>
                  <a:pt x="265665" y="384028"/>
                </a:lnTo>
                <a:lnTo>
                  <a:pt x="317627" y="388067"/>
                </a:lnTo>
                <a:lnTo>
                  <a:pt x="369598" y="391478"/>
                </a:lnTo>
                <a:lnTo>
                  <a:pt x="421580" y="394247"/>
                </a:lnTo>
                <a:lnTo>
                  <a:pt x="473572" y="396364"/>
                </a:lnTo>
                <a:lnTo>
                  <a:pt x="525574" y="397814"/>
                </a:lnTo>
                <a:lnTo>
                  <a:pt x="577588" y="398587"/>
                </a:lnTo>
                <a:lnTo>
                  <a:pt x="629613" y="398668"/>
                </a:lnTo>
                <a:lnTo>
                  <a:pt x="681649" y="398046"/>
                </a:lnTo>
                <a:lnTo>
                  <a:pt x="733696" y="396708"/>
                </a:lnTo>
                <a:lnTo>
                  <a:pt x="785756" y="394642"/>
                </a:lnTo>
                <a:lnTo>
                  <a:pt x="837827" y="391834"/>
                </a:lnTo>
                <a:lnTo>
                  <a:pt x="889911" y="388273"/>
                </a:lnTo>
                <a:lnTo>
                  <a:pt x="989127" y="379575"/>
                </a:lnTo>
                <a:lnTo>
                  <a:pt x="1083192" y="369789"/>
                </a:lnTo>
                <a:lnTo>
                  <a:pt x="1130120" y="364093"/>
                </a:lnTo>
                <a:lnTo>
                  <a:pt x="1176966" y="357674"/>
                </a:lnTo>
                <a:lnTo>
                  <a:pt x="1223719" y="350393"/>
                </a:lnTo>
                <a:lnTo>
                  <a:pt x="1453476" y="307766"/>
                </a:lnTo>
                <a:lnTo>
                  <a:pt x="1582579" y="281825"/>
                </a:lnTo>
                <a:lnTo>
                  <a:pt x="1713584" y="253421"/>
                </a:lnTo>
                <a:lnTo>
                  <a:pt x="1775234" y="238934"/>
                </a:lnTo>
                <a:lnTo>
                  <a:pt x="1831879" y="224598"/>
                </a:lnTo>
                <a:lnTo>
                  <a:pt x="1881694" y="210667"/>
                </a:lnTo>
                <a:lnTo>
                  <a:pt x="1931489" y="193904"/>
                </a:lnTo>
                <a:lnTo>
                  <a:pt x="1981037" y="176555"/>
                </a:lnTo>
                <a:lnTo>
                  <a:pt x="2030363" y="158675"/>
                </a:lnTo>
                <a:lnTo>
                  <a:pt x="2085246" y="138110"/>
                </a:lnTo>
                <a:lnTo>
                  <a:pt x="861826" y="138110"/>
                </a:lnTo>
                <a:lnTo>
                  <a:pt x="811760" y="137774"/>
                </a:lnTo>
                <a:lnTo>
                  <a:pt x="761606" y="136509"/>
                </a:lnTo>
                <a:lnTo>
                  <a:pt x="711351" y="134213"/>
                </a:lnTo>
                <a:lnTo>
                  <a:pt x="610884" y="127608"/>
                </a:lnTo>
                <a:lnTo>
                  <a:pt x="510782" y="119158"/>
                </a:lnTo>
                <a:lnTo>
                  <a:pt x="411025" y="108835"/>
                </a:lnTo>
                <a:lnTo>
                  <a:pt x="311593" y="96615"/>
                </a:lnTo>
                <a:lnTo>
                  <a:pt x="212465" y="82471"/>
                </a:lnTo>
                <a:lnTo>
                  <a:pt x="163009" y="74669"/>
                </a:lnTo>
                <a:lnTo>
                  <a:pt x="113622" y="66376"/>
                </a:lnTo>
                <a:lnTo>
                  <a:pt x="64302" y="57590"/>
                </a:lnTo>
                <a:lnTo>
                  <a:pt x="15045" y="48305"/>
                </a:lnTo>
                <a:lnTo>
                  <a:pt x="0" y="45313"/>
                </a:lnTo>
                <a:close/>
              </a:path>
              <a:path w="2427605" h="398780">
                <a:moveTo>
                  <a:pt x="2427197" y="0"/>
                </a:moveTo>
                <a:lnTo>
                  <a:pt x="1921932" y="0"/>
                </a:lnTo>
                <a:lnTo>
                  <a:pt x="1873324" y="12867"/>
                </a:lnTo>
                <a:lnTo>
                  <a:pt x="1822977" y="25560"/>
                </a:lnTo>
                <a:lnTo>
                  <a:pt x="1772480" y="37639"/>
                </a:lnTo>
                <a:lnTo>
                  <a:pt x="1721829" y="49089"/>
                </a:lnTo>
                <a:lnTo>
                  <a:pt x="1671019" y="59893"/>
                </a:lnTo>
                <a:lnTo>
                  <a:pt x="1620047" y="70035"/>
                </a:lnTo>
                <a:lnTo>
                  <a:pt x="1568908" y="79497"/>
                </a:lnTo>
                <a:lnTo>
                  <a:pt x="1517599" y="88263"/>
                </a:lnTo>
                <a:lnTo>
                  <a:pt x="1466115" y="96317"/>
                </a:lnTo>
                <a:lnTo>
                  <a:pt x="1414453" y="103642"/>
                </a:lnTo>
                <a:lnTo>
                  <a:pt x="1362607" y="110222"/>
                </a:lnTo>
                <a:lnTo>
                  <a:pt x="1310575" y="116040"/>
                </a:lnTo>
                <a:lnTo>
                  <a:pt x="1111278" y="129399"/>
                </a:lnTo>
                <a:lnTo>
                  <a:pt x="1011620" y="134556"/>
                </a:lnTo>
                <a:lnTo>
                  <a:pt x="961742" y="136400"/>
                </a:lnTo>
                <a:lnTo>
                  <a:pt x="911815" y="137618"/>
                </a:lnTo>
                <a:lnTo>
                  <a:pt x="861826" y="138110"/>
                </a:lnTo>
                <a:lnTo>
                  <a:pt x="2085246" y="138110"/>
                </a:lnTo>
                <a:lnTo>
                  <a:pt x="2177231" y="102399"/>
                </a:lnTo>
                <a:lnTo>
                  <a:pt x="2427197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1"/>
            <a:ext cx="1129425" cy="141076"/>
          </a:xfrm>
          <a:custGeom>
            <a:avLst/>
            <a:gdLst/>
            <a:ahLst/>
            <a:cxnLst/>
            <a:rect l="l" t="t" r="r" b="b"/>
            <a:pathLst>
              <a:path w="1320800" h="155575">
                <a:moveTo>
                  <a:pt x="855978" y="0"/>
                </a:moveTo>
                <a:lnTo>
                  <a:pt x="0" y="0"/>
                </a:lnTo>
                <a:lnTo>
                  <a:pt x="0" y="62488"/>
                </a:lnTo>
                <a:lnTo>
                  <a:pt x="57847" y="74113"/>
                </a:lnTo>
                <a:lnTo>
                  <a:pt x="107847" y="83430"/>
                </a:lnTo>
                <a:lnTo>
                  <a:pt x="157946" y="92144"/>
                </a:lnTo>
                <a:lnTo>
                  <a:pt x="208142" y="100269"/>
                </a:lnTo>
                <a:lnTo>
                  <a:pt x="258431" y="107822"/>
                </a:lnTo>
                <a:lnTo>
                  <a:pt x="308812" y="114817"/>
                </a:lnTo>
                <a:lnTo>
                  <a:pt x="359281" y="121272"/>
                </a:lnTo>
                <a:lnTo>
                  <a:pt x="409836" y="127201"/>
                </a:lnTo>
                <a:lnTo>
                  <a:pt x="511193" y="137544"/>
                </a:lnTo>
                <a:lnTo>
                  <a:pt x="612862" y="145973"/>
                </a:lnTo>
                <a:lnTo>
                  <a:pt x="664154" y="149370"/>
                </a:lnTo>
                <a:lnTo>
                  <a:pt x="715434" y="151998"/>
                </a:lnTo>
                <a:lnTo>
                  <a:pt x="766704" y="153877"/>
                </a:lnTo>
                <a:lnTo>
                  <a:pt x="817962" y="155028"/>
                </a:lnTo>
                <a:lnTo>
                  <a:pt x="869210" y="155468"/>
                </a:lnTo>
                <a:lnTo>
                  <a:pt x="920446" y="155218"/>
                </a:lnTo>
                <a:lnTo>
                  <a:pt x="971673" y="154296"/>
                </a:lnTo>
                <a:lnTo>
                  <a:pt x="1022888" y="152722"/>
                </a:lnTo>
                <a:lnTo>
                  <a:pt x="1074094" y="150516"/>
                </a:lnTo>
                <a:lnTo>
                  <a:pt x="1125288" y="147696"/>
                </a:lnTo>
                <a:lnTo>
                  <a:pt x="1176473" y="144282"/>
                </a:lnTo>
                <a:lnTo>
                  <a:pt x="1227648" y="140294"/>
                </a:lnTo>
                <a:lnTo>
                  <a:pt x="1278812" y="135750"/>
                </a:lnTo>
                <a:lnTo>
                  <a:pt x="1289664" y="135005"/>
                </a:lnTo>
                <a:lnTo>
                  <a:pt x="1300451" y="134007"/>
                </a:lnTo>
                <a:lnTo>
                  <a:pt x="1310893" y="131557"/>
                </a:lnTo>
                <a:lnTo>
                  <a:pt x="1320709" y="126454"/>
                </a:lnTo>
                <a:lnTo>
                  <a:pt x="1311542" y="113961"/>
                </a:lnTo>
                <a:lnTo>
                  <a:pt x="1299392" y="106488"/>
                </a:lnTo>
                <a:lnTo>
                  <a:pt x="1285433" y="102145"/>
                </a:lnTo>
                <a:lnTo>
                  <a:pt x="1126108" y="67011"/>
                </a:lnTo>
                <a:lnTo>
                  <a:pt x="982074" y="32595"/>
                </a:lnTo>
                <a:lnTo>
                  <a:pt x="886489" y="8144"/>
                </a:lnTo>
                <a:lnTo>
                  <a:pt x="855978" y="0"/>
                </a:lnTo>
                <a:close/>
              </a:path>
            </a:pathLst>
          </a:custGeom>
          <a:solidFill>
            <a:srgbClr val="4E4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43176" y="12"/>
            <a:ext cx="2521659" cy="202112"/>
          </a:xfrm>
          <a:custGeom>
            <a:avLst/>
            <a:gdLst/>
            <a:ahLst/>
            <a:cxnLst/>
            <a:rect l="l" t="t" r="r" b="b"/>
            <a:pathLst>
              <a:path w="2948940" h="222885">
                <a:moveTo>
                  <a:pt x="2948576" y="0"/>
                </a:moveTo>
                <a:lnTo>
                  <a:pt x="0" y="0"/>
                </a:lnTo>
                <a:lnTo>
                  <a:pt x="46048" y="13830"/>
                </a:lnTo>
                <a:lnTo>
                  <a:pt x="144613" y="42114"/>
                </a:lnTo>
                <a:lnTo>
                  <a:pt x="243702" y="68649"/>
                </a:lnTo>
                <a:lnTo>
                  <a:pt x="293459" y="81210"/>
                </a:lnTo>
                <a:lnTo>
                  <a:pt x="343364" y="93273"/>
                </a:lnTo>
                <a:lnTo>
                  <a:pt x="393425" y="104817"/>
                </a:lnTo>
                <a:lnTo>
                  <a:pt x="443646" y="115823"/>
                </a:lnTo>
                <a:lnTo>
                  <a:pt x="486107" y="123798"/>
                </a:lnTo>
                <a:lnTo>
                  <a:pt x="536797" y="132158"/>
                </a:lnTo>
                <a:lnTo>
                  <a:pt x="593877" y="140742"/>
                </a:lnTo>
                <a:lnTo>
                  <a:pt x="655509" y="149390"/>
                </a:lnTo>
                <a:lnTo>
                  <a:pt x="849321" y="174108"/>
                </a:lnTo>
                <a:lnTo>
                  <a:pt x="1111577" y="203555"/>
                </a:lnTo>
                <a:lnTo>
                  <a:pt x="1163348" y="208099"/>
                </a:lnTo>
                <a:lnTo>
                  <a:pt x="1215120" y="212026"/>
                </a:lnTo>
                <a:lnTo>
                  <a:pt x="1266892" y="215339"/>
                </a:lnTo>
                <a:lnTo>
                  <a:pt x="1318663" y="218042"/>
                </a:lnTo>
                <a:lnTo>
                  <a:pt x="1370458" y="220138"/>
                </a:lnTo>
                <a:lnTo>
                  <a:pt x="1422204" y="221628"/>
                </a:lnTo>
                <a:lnTo>
                  <a:pt x="1473972" y="222519"/>
                </a:lnTo>
                <a:lnTo>
                  <a:pt x="1525738" y="222812"/>
                </a:lnTo>
                <a:lnTo>
                  <a:pt x="1577501" y="222510"/>
                </a:lnTo>
                <a:lnTo>
                  <a:pt x="1629261" y="221618"/>
                </a:lnTo>
                <a:lnTo>
                  <a:pt x="1681034" y="220137"/>
                </a:lnTo>
                <a:lnTo>
                  <a:pt x="1732768" y="218073"/>
                </a:lnTo>
                <a:lnTo>
                  <a:pt x="1784515" y="215428"/>
                </a:lnTo>
                <a:lnTo>
                  <a:pt x="1836256" y="212204"/>
                </a:lnTo>
                <a:lnTo>
                  <a:pt x="1887991" y="208406"/>
                </a:lnTo>
                <a:lnTo>
                  <a:pt x="1938304" y="204146"/>
                </a:lnTo>
                <a:lnTo>
                  <a:pt x="1988498" y="199325"/>
                </a:lnTo>
                <a:lnTo>
                  <a:pt x="2038573" y="193950"/>
                </a:lnTo>
                <a:lnTo>
                  <a:pt x="2088531" y="188025"/>
                </a:lnTo>
                <a:lnTo>
                  <a:pt x="2138372" y="181556"/>
                </a:lnTo>
                <a:lnTo>
                  <a:pt x="2188096" y="174550"/>
                </a:lnTo>
                <a:lnTo>
                  <a:pt x="2237706" y="167011"/>
                </a:lnTo>
                <a:lnTo>
                  <a:pt x="2287201" y="158945"/>
                </a:lnTo>
                <a:lnTo>
                  <a:pt x="2336582" y="150357"/>
                </a:lnTo>
                <a:lnTo>
                  <a:pt x="2385851" y="141254"/>
                </a:lnTo>
                <a:lnTo>
                  <a:pt x="2435008" y="131641"/>
                </a:lnTo>
                <a:lnTo>
                  <a:pt x="2484053" y="121522"/>
                </a:lnTo>
                <a:lnTo>
                  <a:pt x="2532988" y="110905"/>
                </a:lnTo>
                <a:lnTo>
                  <a:pt x="2581814" y="99794"/>
                </a:lnTo>
                <a:lnTo>
                  <a:pt x="2630531" y="88195"/>
                </a:lnTo>
                <a:lnTo>
                  <a:pt x="2679140" y="76114"/>
                </a:lnTo>
                <a:lnTo>
                  <a:pt x="2727642" y="63555"/>
                </a:lnTo>
                <a:lnTo>
                  <a:pt x="2776038" y="50526"/>
                </a:lnTo>
                <a:lnTo>
                  <a:pt x="2824329" y="37030"/>
                </a:lnTo>
                <a:lnTo>
                  <a:pt x="2872514" y="23075"/>
                </a:lnTo>
                <a:lnTo>
                  <a:pt x="2920596" y="8665"/>
                </a:lnTo>
                <a:lnTo>
                  <a:pt x="2948576" y="0"/>
                </a:lnTo>
                <a:close/>
              </a:path>
            </a:pathLst>
          </a:custGeom>
          <a:solidFill>
            <a:srgbClr val="FBA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73724" y="12"/>
            <a:ext cx="569600" cy="360462"/>
          </a:xfrm>
          <a:custGeom>
            <a:avLst/>
            <a:gdLst/>
            <a:ahLst/>
            <a:cxnLst/>
            <a:rect l="l" t="t" r="r" b="b"/>
            <a:pathLst>
              <a:path w="666115" h="397510">
                <a:moveTo>
                  <a:pt x="665508" y="0"/>
                </a:moveTo>
                <a:lnTo>
                  <a:pt x="0" y="0"/>
                </a:lnTo>
                <a:lnTo>
                  <a:pt x="38942" y="30368"/>
                </a:lnTo>
                <a:lnTo>
                  <a:pt x="83732" y="63001"/>
                </a:lnTo>
                <a:lnTo>
                  <a:pt x="131986" y="96265"/>
                </a:lnTo>
                <a:lnTo>
                  <a:pt x="182958" y="129808"/>
                </a:lnTo>
                <a:lnTo>
                  <a:pt x="235903" y="163277"/>
                </a:lnTo>
                <a:lnTo>
                  <a:pt x="290078" y="196320"/>
                </a:lnTo>
                <a:lnTo>
                  <a:pt x="344737" y="228584"/>
                </a:lnTo>
                <a:lnTo>
                  <a:pt x="399136" y="259717"/>
                </a:lnTo>
                <a:lnTo>
                  <a:pt x="452530" y="289365"/>
                </a:lnTo>
                <a:lnTo>
                  <a:pt x="504175" y="317176"/>
                </a:lnTo>
                <a:lnTo>
                  <a:pt x="553326" y="342797"/>
                </a:lnTo>
                <a:lnTo>
                  <a:pt x="599238" y="365876"/>
                </a:lnTo>
                <a:lnTo>
                  <a:pt x="641168" y="386060"/>
                </a:lnTo>
                <a:lnTo>
                  <a:pt x="665508" y="397141"/>
                </a:lnTo>
                <a:lnTo>
                  <a:pt x="665508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67552" y="12"/>
            <a:ext cx="614668" cy="218811"/>
          </a:xfrm>
          <a:custGeom>
            <a:avLst/>
            <a:gdLst/>
            <a:ahLst/>
            <a:cxnLst/>
            <a:rect l="l" t="t" r="r" b="b"/>
            <a:pathLst>
              <a:path w="718820" h="241300">
                <a:moveTo>
                  <a:pt x="392537" y="0"/>
                </a:moveTo>
                <a:lnTo>
                  <a:pt x="0" y="0"/>
                </a:lnTo>
                <a:lnTo>
                  <a:pt x="28902" y="13525"/>
                </a:lnTo>
                <a:lnTo>
                  <a:pt x="73967" y="33526"/>
                </a:lnTo>
                <a:lnTo>
                  <a:pt x="119420" y="52691"/>
                </a:lnTo>
                <a:lnTo>
                  <a:pt x="165236" y="71075"/>
                </a:lnTo>
                <a:lnTo>
                  <a:pt x="211388" y="88733"/>
                </a:lnTo>
                <a:lnTo>
                  <a:pt x="257849" y="105722"/>
                </a:lnTo>
                <a:lnTo>
                  <a:pt x="304592" y="122097"/>
                </a:lnTo>
                <a:lnTo>
                  <a:pt x="351592" y="137914"/>
                </a:lnTo>
                <a:lnTo>
                  <a:pt x="398822" y="153229"/>
                </a:lnTo>
                <a:lnTo>
                  <a:pt x="535915" y="195959"/>
                </a:lnTo>
                <a:lnTo>
                  <a:pt x="580940" y="209281"/>
                </a:lnTo>
                <a:lnTo>
                  <a:pt x="626280" y="221523"/>
                </a:lnTo>
                <a:lnTo>
                  <a:pt x="672072" y="232179"/>
                </a:lnTo>
                <a:lnTo>
                  <a:pt x="718454" y="240741"/>
                </a:lnTo>
                <a:lnTo>
                  <a:pt x="708294" y="226340"/>
                </a:lnTo>
                <a:lnTo>
                  <a:pt x="694813" y="215795"/>
                </a:lnTo>
                <a:lnTo>
                  <a:pt x="679771" y="207140"/>
                </a:lnTo>
                <a:lnTo>
                  <a:pt x="664924" y="198412"/>
                </a:lnTo>
                <a:lnTo>
                  <a:pt x="620822" y="168749"/>
                </a:lnTo>
                <a:lnTo>
                  <a:pt x="577123" y="138607"/>
                </a:lnTo>
                <a:lnTo>
                  <a:pt x="533876" y="107928"/>
                </a:lnTo>
                <a:lnTo>
                  <a:pt x="491129" y="76653"/>
                </a:lnTo>
                <a:lnTo>
                  <a:pt x="448932" y="44721"/>
                </a:lnTo>
                <a:lnTo>
                  <a:pt x="407333" y="12074"/>
                </a:lnTo>
                <a:lnTo>
                  <a:pt x="392537" y="0"/>
                </a:lnTo>
                <a:close/>
              </a:path>
            </a:pathLst>
          </a:custGeom>
          <a:solidFill>
            <a:srgbClr val="69C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9" y="12"/>
            <a:ext cx="1009967" cy="115164"/>
          </a:xfrm>
          <a:custGeom>
            <a:avLst/>
            <a:gdLst/>
            <a:ahLst/>
            <a:cxnLst/>
            <a:rect l="l" t="t" r="r" b="b"/>
            <a:pathLst>
              <a:path w="1181100" h="127000">
                <a:moveTo>
                  <a:pt x="1180484" y="0"/>
                </a:moveTo>
                <a:lnTo>
                  <a:pt x="0" y="0"/>
                </a:lnTo>
                <a:lnTo>
                  <a:pt x="41546" y="11250"/>
                </a:lnTo>
                <a:lnTo>
                  <a:pt x="139999" y="36788"/>
                </a:lnTo>
                <a:lnTo>
                  <a:pt x="288281" y="73164"/>
                </a:lnTo>
                <a:lnTo>
                  <a:pt x="521593" y="126453"/>
                </a:lnTo>
                <a:lnTo>
                  <a:pt x="572290" y="122412"/>
                </a:lnTo>
                <a:lnTo>
                  <a:pt x="622757" y="117223"/>
                </a:lnTo>
                <a:lnTo>
                  <a:pt x="673007" y="110953"/>
                </a:lnTo>
                <a:lnTo>
                  <a:pt x="723051" y="103672"/>
                </a:lnTo>
                <a:lnTo>
                  <a:pt x="772903" y="95448"/>
                </a:lnTo>
                <a:lnTo>
                  <a:pt x="822576" y="86349"/>
                </a:lnTo>
                <a:lnTo>
                  <a:pt x="872083" y="76445"/>
                </a:lnTo>
                <a:lnTo>
                  <a:pt x="921435" y="65805"/>
                </a:lnTo>
                <a:lnTo>
                  <a:pt x="970646" y="54496"/>
                </a:lnTo>
                <a:lnTo>
                  <a:pt x="1019729" y="42587"/>
                </a:lnTo>
                <a:lnTo>
                  <a:pt x="1117560" y="17245"/>
                </a:lnTo>
                <a:lnTo>
                  <a:pt x="1180484" y="0"/>
                </a:lnTo>
                <a:close/>
              </a:path>
            </a:pathLst>
          </a:custGeom>
          <a:solidFill>
            <a:srgbClr val="6AC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Título 15"/>
          <p:cNvSpPr txBox="1">
            <a:spLocks/>
          </p:cNvSpPr>
          <p:nvPr/>
        </p:nvSpPr>
        <p:spPr>
          <a:xfrm>
            <a:off x="292983" y="2666451"/>
            <a:ext cx="8731325" cy="558184"/>
          </a:xfrm>
          <a:prstGeom prst="rect">
            <a:avLst/>
          </a:prstGeom>
        </p:spPr>
        <p:txBody>
          <a:bodyPr lIns="80147" tIns="40074" rIns="80147" bIns="40074"/>
          <a:lstStyle/>
          <a:p>
            <a:pPr algn="ctr" defTabSz="801472">
              <a:defRPr/>
            </a:pPr>
            <a:endParaRPr lang="pt-BR" sz="3500" b="1" kern="0" dirty="0">
              <a:solidFill>
                <a:sysClr val="windowText" lastClr="000000"/>
              </a:solidFill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470341" y="1699657"/>
            <a:ext cx="8121272" cy="3639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PT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Orçamento da Conferência: </a:t>
            </a:r>
            <a:endParaRPr lang="pt-PT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>
              <a:spcAft>
                <a:spcPts val="300"/>
              </a:spcAft>
            </a:pPr>
            <a:endParaRPr lang="pt-PT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>
              <a:spcAft>
                <a:spcPts val="300"/>
              </a:spcAft>
            </a:pPr>
            <a:r>
              <a:rPr lang="pt-PT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 </a:t>
            </a:r>
            <a:r>
              <a:rPr lang="pt-P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necessário, a partir das discussões na Comissão de Organização, definir os recursos necessários para realizar a Conferência. Entre as principais despesas a serem previstas pode-se destacar:</a:t>
            </a:r>
            <a:endParaRPr lang="pt-B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</a:pP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198509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37883" y="6648006"/>
            <a:ext cx="1557304" cy="207295"/>
          </a:xfrm>
          <a:custGeom>
            <a:avLst/>
            <a:gdLst/>
            <a:ahLst/>
            <a:cxnLst/>
            <a:rect l="l" t="t" r="r" b="b"/>
            <a:pathLst>
              <a:path w="1821179" h="228600">
                <a:moveTo>
                  <a:pt x="1815490" y="0"/>
                </a:moveTo>
                <a:lnTo>
                  <a:pt x="2438" y="0"/>
                </a:lnTo>
                <a:lnTo>
                  <a:pt x="546" y="2019"/>
                </a:lnTo>
                <a:lnTo>
                  <a:pt x="1320" y="4343"/>
                </a:lnTo>
                <a:lnTo>
                  <a:pt x="3553" y="13376"/>
                </a:lnTo>
                <a:lnTo>
                  <a:pt x="12141" y="53532"/>
                </a:lnTo>
                <a:lnTo>
                  <a:pt x="17476" y="93023"/>
                </a:lnTo>
                <a:lnTo>
                  <a:pt x="18618" y="116992"/>
                </a:lnTo>
                <a:lnTo>
                  <a:pt x="19558" y="120916"/>
                </a:lnTo>
                <a:lnTo>
                  <a:pt x="19621" y="126568"/>
                </a:lnTo>
                <a:lnTo>
                  <a:pt x="20294" y="128104"/>
                </a:lnTo>
                <a:lnTo>
                  <a:pt x="24409" y="130530"/>
                </a:lnTo>
                <a:lnTo>
                  <a:pt x="24574" y="132842"/>
                </a:lnTo>
                <a:lnTo>
                  <a:pt x="20370" y="148915"/>
                </a:lnTo>
                <a:lnTo>
                  <a:pt x="16992" y="162221"/>
                </a:lnTo>
                <a:lnTo>
                  <a:pt x="13643" y="175535"/>
                </a:lnTo>
                <a:lnTo>
                  <a:pt x="10261" y="188836"/>
                </a:lnTo>
                <a:lnTo>
                  <a:pt x="6000" y="205366"/>
                </a:lnTo>
                <a:lnTo>
                  <a:pt x="3917" y="213644"/>
                </a:lnTo>
                <a:lnTo>
                  <a:pt x="1435" y="224078"/>
                </a:lnTo>
                <a:lnTo>
                  <a:pt x="0" y="226885"/>
                </a:lnTo>
                <a:lnTo>
                  <a:pt x="3543" y="228079"/>
                </a:lnTo>
                <a:lnTo>
                  <a:pt x="1760080" y="228079"/>
                </a:lnTo>
                <a:lnTo>
                  <a:pt x="1777803" y="172370"/>
                </a:lnTo>
                <a:lnTo>
                  <a:pt x="1797453" y="98580"/>
                </a:lnTo>
                <a:lnTo>
                  <a:pt x="1817827" y="21856"/>
                </a:lnTo>
                <a:lnTo>
                  <a:pt x="1820354" y="15506"/>
                </a:lnTo>
                <a:lnTo>
                  <a:pt x="1820633" y="8648"/>
                </a:lnTo>
                <a:lnTo>
                  <a:pt x="1818970" y="5715"/>
                </a:lnTo>
                <a:lnTo>
                  <a:pt x="1819529" y="1435"/>
                </a:lnTo>
                <a:lnTo>
                  <a:pt x="1815490" y="0"/>
                </a:lnTo>
                <a:close/>
              </a:path>
            </a:pathLst>
          </a:custGeom>
          <a:solidFill>
            <a:srgbClr val="FAA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8827" y="6648006"/>
            <a:ext cx="1413410" cy="207871"/>
          </a:xfrm>
          <a:custGeom>
            <a:avLst/>
            <a:gdLst/>
            <a:ahLst/>
            <a:cxnLst/>
            <a:rect l="l" t="t" r="r" b="b"/>
            <a:pathLst>
              <a:path w="1652904" h="229234">
                <a:moveTo>
                  <a:pt x="1626141" y="228041"/>
                </a:moveTo>
                <a:lnTo>
                  <a:pt x="1622925" y="228041"/>
                </a:lnTo>
                <a:lnTo>
                  <a:pt x="1625096" y="228790"/>
                </a:lnTo>
                <a:lnTo>
                  <a:pt x="1626141" y="228041"/>
                </a:lnTo>
                <a:close/>
              </a:path>
              <a:path w="1652904" h="229234">
                <a:moveTo>
                  <a:pt x="8082" y="224485"/>
                </a:moveTo>
                <a:lnTo>
                  <a:pt x="1262" y="224840"/>
                </a:lnTo>
                <a:lnTo>
                  <a:pt x="81" y="226618"/>
                </a:lnTo>
                <a:lnTo>
                  <a:pt x="0" y="227406"/>
                </a:lnTo>
                <a:lnTo>
                  <a:pt x="182" y="227761"/>
                </a:lnTo>
                <a:lnTo>
                  <a:pt x="830" y="228015"/>
                </a:lnTo>
                <a:lnTo>
                  <a:pt x="2621" y="228155"/>
                </a:lnTo>
                <a:lnTo>
                  <a:pt x="1626141" y="228041"/>
                </a:lnTo>
                <a:lnTo>
                  <a:pt x="1627027" y="227406"/>
                </a:lnTo>
                <a:lnTo>
                  <a:pt x="1627765" y="224510"/>
                </a:lnTo>
                <a:lnTo>
                  <a:pt x="731524" y="224510"/>
                </a:lnTo>
                <a:lnTo>
                  <a:pt x="8082" y="224485"/>
                </a:lnTo>
                <a:close/>
              </a:path>
              <a:path w="1652904" h="229234">
                <a:moveTo>
                  <a:pt x="1626862" y="0"/>
                </a:moveTo>
                <a:lnTo>
                  <a:pt x="793208" y="0"/>
                </a:lnTo>
                <a:lnTo>
                  <a:pt x="790910" y="1778"/>
                </a:lnTo>
                <a:lnTo>
                  <a:pt x="789944" y="4279"/>
                </a:lnTo>
                <a:lnTo>
                  <a:pt x="786652" y="16979"/>
                </a:lnTo>
                <a:lnTo>
                  <a:pt x="781427" y="36857"/>
                </a:lnTo>
                <a:lnTo>
                  <a:pt x="767701" y="88267"/>
                </a:lnTo>
                <a:lnTo>
                  <a:pt x="731524" y="224510"/>
                </a:lnTo>
                <a:lnTo>
                  <a:pt x="1627765" y="224510"/>
                </a:lnTo>
                <a:lnTo>
                  <a:pt x="1646750" y="150101"/>
                </a:lnTo>
                <a:lnTo>
                  <a:pt x="1648172" y="144602"/>
                </a:lnTo>
                <a:lnTo>
                  <a:pt x="1649696" y="139115"/>
                </a:lnTo>
                <a:lnTo>
                  <a:pt x="1651335" y="131648"/>
                </a:lnTo>
                <a:lnTo>
                  <a:pt x="1652427" y="128409"/>
                </a:lnTo>
                <a:lnTo>
                  <a:pt x="1645150" y="127622"/>
                </a:lnTo>
                <a:lnTo>
                  <a:pt x="1645785" y="124815"/>
                </a:lnTo>
                <a:lnTo>
                  <a:pt x="1645670" y="121932"/>
                </a:lnTo>
                <a:lnTo>
                  <a:pt x="1641746" y="72707"/>
                </a:lnTo>
                <a:lnTo>
                  <a:pt x="1631336" y="18016"/>
                </a:lnTo>
                <a:lnTo>
                  <a:pt x="1626862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47365" y="6648006"/>
            <a:ext cx="679827" cy="206142"/>
          </a:xfrm>
          <a:custGeom>
            <a:avLst/>
            <a:gdLst/>
            <a:ahLst/>
            <a:cxnLst/>
            <a:rect l="l" t="t" r="r" b="b"/>
            <a:pathLst>
              <a:path w="795020" h="227329">
                <a:moveTo>
                  <a:pt x="794918" y="0"/>
                </a:moveTo>
                <a:lnTo>
                  <a:pt x="52679" y="0"/>
                </a:lnTo>
                <a:lnTo>
                  <a:pt x="50266" y="1092"/>
                </a:lnTo>
                <a:lnTo>
                  <a:pt x="36360" y="44843"/>
                </a:lnTo>
                <a:lnTo>
                  <a:pt x="22491" y="98893"/>
                </a:lnTo>
                <a:lnTo>
                  <a:pt x="11252" y="153581"/>
                </a:lnTo>
                <a:lnTo>
                  <a:pt x="2952" y="204451"/>
                </a:lnTo>
                <a:lnTo>
                  <a:pt x="0" y="225475"/>
                </a:lnTo>
                <a:lnTo>
                  <a:pt x="2120" y="226695"/>
                </a:lnTo>
                <a:lnTo>
                  <a:pt x="730630" y="226733"/>
                </a:lnTo>
                <a:lnTo>
                  <a:pt x="733717" y="227126"/>
                </a:lnTo>
                <a:lnTo>
                  <a:pt x="735202" y="225717"/>
                </a:lnTo>
                <a:lnTo>
                  <a:pt x="740792" y="204437"/>
                </a:lnTo>
                <a:lnTo>
                  <a:pt x="745605" y="186256"/>
                </a:lnTo>
                <a:lnTo>
                  <a:pt x="782599" y="47332"/>
                </a:lnTo>
                <a:lnTo>
                  <a:pt x="785710" y="35506"/>
                </a:lnTo>
                <a:lnTo>
                  <a:pt x="794918" y="0"/>
                </a:lnTo>
                <a:close/>
              </a:path>
            </a:pathLst>
          </a:custGeom>
          <a:solidFill>
            <a:srgbClr val="B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408" y="6648006"/>
            <a:ext cx="582088" cy="207295"/>
          </a:xfrm>
          <a:custGeom>
            <a:avLst/>
            <a:gdLst/>
            <a:ahLst/>
            <a:cxnLst/>
            <a:rect l="l" t="t" r="r" b="b"/>
            <a:pathLst>
              <a:path w="680719" h="228600">
                <a:moveTo>
                  <a:pt x="677292" y="227584"/>
                </a:moveTo>
                <a:lnTo>
                  <a:pt x="674065" y="227584"/>
                </a:lnTo>
                <a:lnTo>
                  <a:pt x="676414" y="228295"/>
                </a:lnTo>
                <a:lnTo>
                  <a:pt x="677292" y="227584"/>
                </a:lnTo>
                <a:close/>
              </a:path>
              <a:path w="680719" h="228600">
                <a:moveTo>
                  <a:pt x="677570" y="0"/>
                </a:moveTo>
                <a:lnTo>
                  <a:pt x="1409" y="0"/>
                </a:lnTo>
                <a:lnTo>
                  <a:pt x="0" y="2032"/>
                </a:lnTo>
                <a:lnTo>
                  <a:pt x="698" y="4089"/>
                </a:lnTo>
                <a:lnTo>
                  <a:pt x="3378" y="13754"/>
                </a:lnTo>
                <a:lnTo>
                  <a:pt x="5816" y="21209"/>
                </a:lnTo>
                <a:lnTo>
                  <a:pt x="22559" y="76654"/>
                </a:lnTo>
                <a:lnTo>
                  <a:pt x="67830" y="227622"/>
                </a:lnTo>
                <a:lnTo>
                  <a:pt x="677292" y="227584"/>
                </a:lnTo>
                <a:lnTo>
                  <a:pt x="678421" y="226669"/>
                </a:lnTo>
                <a:lnTo>
                  <a:pt x="680351" y="223570"/>
                </a:lnTo>
                <a:lnTo>
                  <a:pt x="679640" y="220078"/>
                </a:lnTo>
                <a:lnTo>
                  <a:pt x="679541" y="4089"/>
                </a:lnTo>
                <a:lnTo>
                  <a:pt x="679475" y="2692"/>
                </a:lnTo>
                <a:lnTo>
                  <a:pt x="678992" y="1143"/>
                </a:lnTo>
                <a:lnTo>
                  <a:pt x="677570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0947" y="6648008"/>
            <a:ext cx="595120" cy="206719"/>
          </a:xfrm>
          <a:custGeom>
            <a:avLst/>
            <a:gdLst/>
            <a:ahLst/>
            <a:cxnLst/>
            <a:rect l="l" t="t" r="r" b="b"/>
            <a:pathLst>
              <a:path w="695960" h="227965">
                <a:moveTo>
                  <a:pt x="623658" y="0"/>
                </a:moveTo>
                <a:lnTo>
                  <a:pt x="0" y="0"/>
                </a:lnTo>
                <a:lnTo>
                  <a:pt x="266" y="711"/>
                </a:lnTo>
                <a:lnTo>
                  <a:pt x="584" y="1422"/>
                </a:lnTo>
                <a:lnTo>
                  <a:pt x="44503" y="167156"/>
                </a:lnTo>
                <a:lnTo>
                  <a:pt x="60172" y="226644"/>
                </a:lnTo>
                <a:lnTo>
                  <a:pt x="62039" y="227672"/>
                </a:lnTo>
                <a:lnTo>
                  <a:pt x="690168" y="227558"/>
                </a:lnTo>
                <a:lnTo>
                  <a:pt x="693775" y="227431"/>
                </a:lnTo>
                <a:lnTo>
                  <a:pt x="695629" y="225361"/>
                </a:lnTo>
                <a:lnTo>
                  <a:pt x="694829" y="223100"/>
                </a:lnTo>
                <a:lnTo>
                  <a:pt x="682797" y="184113"/>
                </a:lnTo>
                <a:lnTo>
                  <a:pt x="638116" y="39881"/>
                </a:lnTo>
                <a:lnTo>
                  <a:pt x="632819" y="22936"/>
                </a:lnTo>
                <a:lnTo>
                  <a:pt x="626694" y="3682"/>
                </a:lnTo>
                <a:lnTo>
                  <a:pt x="626033" y="1269"/>
                </a:lnTo>
                <a:lnTo>
                  <a:pt x="62365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3485" y="6648006"/>
            <a:ext cx="528875" cy="206719"/>
          </a:xfrm>
          <a:custGeom>
            <a:avLst/>
            <a:gdLst/>
            <a:ahLst/>
            <a:cxnLst/>
            <a:rect l="l" t="t" r="r" b="b"/>
            <a:pathLst>
              <a:path w="618490" h="227965">
                <a:moveTo>
                  <a:pt x="618020" y="0"/>
                </a:moveTo>
                <a:lnTo>
                  <a:pt x="2501" y="0"/>
                </a:lnTo>
                <a:lnTo>
                  <a:pt x="0" y="2044"/>
                </a:lnTo>
                <a:lnTo>
                  <a:pt x="444" y="4991"/>
                </a:lnTo>
                <a:lnTo>
                  <a:pt x="495" y="222300"/>
                </a:lnTo>
                <a:lnTo>
                  <a:pt x="617004" y="227660"/>
                </a:lnTo>
                <a:lnTo>
                  <a:pt x="618134" y="226695"/>
                </a:lnTo>
                <a:lnTo>
                  <a:pt x="618020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4076" y="6648008"/>
            <a:ext cx="493038" cy="206719"/>
          </a:xfrm>
          <a:custGeom>
            <a:avLst/>
            <a:gdLst/>
            <a:ahLst/>
            <a:cxnLst/>
            <a:rect l="l" t="t" r="r" b="b"/>
            <a:pathLst>
              <a:path w="576579" h="227965">
                <a:moveTo>
                  <a:pt x="502767" y="0"/>
                </a:moveTo>
                <a:lnTo>
                  <a:pt x="2209" y="0"/>
                </a:lnTo>
                <a:lnTo>
                  <a:pt x="0" y="2158"/>
                </a:lnTo>
                <a:lnTo>
                  <a:pt x="1041" y="4559"/>
                </a:lnTo>
                <a:lnTo>
                  <a:pt x="1790" y="6883"/>
                </a:lnTo>
                <a:lnTo>
                  <a:pt x="6808" y="22821"/>
                </a:lnTo>
                <a:lnTo>
                  <a:pt x="16653" y="54760"/>
                </a:lnTo>
                <a:lnTo>
                  <a:pt x="21628" y="70713"/>
                </a:lnTo>
                <a:lnTo>
                  <a:pt x="25051" y="81603"/>
                </a:lnTo>
                <a:lnTo>
                  <a:pt x="28447" y="92497"/>
                </a:lnTo>
                <a:lnTo>
                  <a:pt x="60126" y="194904"/>
                </a:lnTo>
                <a:lnTo>
                  <a:pt x="69176" y="223989"/>
                </a:lnTo>
                <a:lnTo>
                  <a:pt x="70002" y="226123"/>
                </a:lnTo>
                <a:lnTo>
                  <a:pt x="72097" y="227431"/>
                </a:lnTo>
                <a:lnTo>
                  <a:pt x="570814" y="227571"/>
                </a:lnTo>
                <a:lnTo>
                  <a:pt x="574138" y="227431"/>
                </a:lnTo>
                <a:lnTo>
                  <a:pt x="575983" y="225056"/>
                </a:lnTo>
                <a:lnTo>
                  <a:pt x="574624" y="222669"/>
                </a:lnTo>
                <a:lnTo>
                  <a:pt x="570445" y="209459"/>
                </a:lnTo>
                <a:lnTo>
                  <a:pt x="563586" y="187506"/>
                </a:lnTo>
                <a:lnTo>
                  <a:pt x="553520" y="155458"/>
                </a:lnTo>
                <a:lnTo>
                  <a:pt x="546939" y="134377"/>
                </a:lnTo>
                <a:lnTo>
                  <a:pt x="540332" y="113302"/>
                </a:lnTo>
                <a:lnTo>
                  <a:pt x="533641" y="92252"/>
                </a:lnTo>
                <a:lnTo>
                  <a:pt x="533184" y="90398"/>
                </a:lnTo>
                <a:lnTo>
                  <a:pt x="531545" y="89090"/>
                </a:lnTo>
                <a:lnTo>
                  <a:pt x="531329" y="87121"/>
                </a:lnTo>
                <a:lnTo>
                  <a:pt x="529501" y="80771"/>
                </a:lnTo>
                <a:lnTo>
                  <a:pt x="528193" y="74294"/>
                </a:lnTo>
                <a:lnTo>
                  <a:pt x="521395" y="52934"/>
                </a:lnTo>
                <a:lnTo>
                  <a:pt x="516653" y="37871"/>
                </a:lnTo>
                <a:lnTo>
                  <a:pt x="506348" y="4851"/>
                </a:lnTo>
                <a:lnTo>
                  <a:pt x="505701" y="1689"/>
                </a:lnTo>
                <a:lnTo>
                  <a:pt x="502767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8649" y="6648006"/>
            <a:ext cx="490323" cy="206719"/>
          </a:xfrm>
          <a:custGeom>
            <a:avLst/>
            <a:gdLst/>
            <a:ahLst/>
            <a:cxnLst/>
            <a:rect l="l" t="t" r="r" b="b"/>
            <a:pathLst>
              <a:path w="573404" h="227965">
                <a:moveTo>
                  <a:pt x="570920" y="227139"/>
                </a:moveTo>
                <a:lnTo>
                  <a:pt x="568502" y="227139"/>
                </a:lnTo>
                <a:lnTo>
                  <a:pt x="570191" y="227533"/>
                </a:lnTo>
                <a:lnTo>
                  <a:pt x="570920" y="227139"/>
                </a:lnTo>
                <a:close/>
              </a:path>
              <a:path w="573404" h="227965">
                <a:moveTo>
                  <a:pt x="500875" y="0"/>
                </a:moveTo>
                <a:lnTo>
                  <a:pt x="2133" y="0"/>
                </a:lnTo>
                <a:lnTo>
                  <a:pt x="0" y="2590"/>
                </a:lnTo>
                <a:lnTo>
                  <a:pt x="1168" y="5295"/>
                </a:lnTo>
                <a:lnTo>
                  <a:pt x="4462" y="15568"/>
                </a:lnTo>
                <a:lnTo>
                  <a:pt x="9287" y="30982"/>
                </a:lnTo>
                <a:lnTo>
                  <a:pt x="16889" y="54959"/>
                </a:lnTo>
                <a:lnTo>
                  <a:pt x="22020" y="71245"/>
                </a:lnTo>
                <a:lnTo>
                  <a:pt x="59893" y="191994"/>
                </a:lnTo>
                <a:lnTo>
                  <a:pt x="70916" y="226872"/>
                </a:lnTo>
                <a:lnTo>
                  <a:pt x="71488" y="227164"/>
                </a:lnTo>
                <a:lnTo>
                  <a:pt x="570920" y="227139"/>
                </a:lnTo>
                <a:lnTo>
                  <a:pt x="571766" y="226682"/>
                </a:lnTo>
                <a:lnTo>
                  <a:pt x="573316" y="225183"/>
                </a:lnTo>
                <a:lnTo>
                  <a:pt x="573214" y="223405"/>
                </a:lnTo>
                <a:lnTo>
                  <a:pt x="572033" y="219176"/>
                </a:lnTo>
                <a:lnTo>
                  <a:pt x="571525" y="216750"/>
                </a:lnTo>
                <a:lnTo>
                  <a:pt x="570763" y="214426"/>
                </a:lnTo>
                <a:lnTo>
                  <a:pt x="563733" y="192486"/>
                </a:lnTo>
                <a:lnTo>
                  <a:pt x="556847" y="170502"/>
                </a:lnTo>
                <a:lnTo>
                  <a:pt x="550003" y="148506"/>
                </a:lnTo>
                <a:lnTo>
                  <a:pt x="543102" y="126530"/>
                </a:lnTo>
                <a:lnTo>
                  <a:pt x="538429" y="111815"/>
                </a:lnTo>
                <a:lnTo>
                  <a:pt x="533793" y="97091"/>
                </a:lnTo>
                <a:lnTo>
                  <a:pt x="526662" y="74095"/>
                </a:lnTo>
                <a:lnTo>
                  <a:pt x="519491" y="51115"/>
                </a:lnTo>
                <a:lnTo>
                  <a:pt x="512271" y="28152"/>
                </a:lnTo>
                <a:lnTo>
                  <a:pt x="504990" y="5207"/>
                </a:lnTo>
                <a:lnTo>
                  <a:pt x="504240" y="2895"/>
                </a:lnTo>
                <a:lnTo>
                  <a:pt x="503034" y="1079"/>
                </a:lnTo>
                <a:lnTo>
                  <a:pt x="500875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3035" y="6648006"/>
            <a:ext cx="478920" cy="206142"/>
          </a:xfrm>
          <a:custGeom>
            <a:avLst/>
            <a:gdLst/>
            <a:ahLst/>
            <a:cxnLst/>
            <a:rect l="l" t="t" r="r" b="b"/>
            <a:pathLst>
              <a:path w="560070" h="227329">
                <a:moveTo>
                  <a:pt x="486168" y="0"/>
                </a:moveTo>
                <a:lnTo>
                  <a:pt x="62560" y="0"/>
                </a:lnTo>
                <a:lnTo>
                  <a:pt x="59461" y="1320"/>
                </a:lnTo>
                <a:lnTo>
                  <a:pt x="58889" y="4368"/>
                </a:lnTo>
                <a:lnTo>
                  <a:pt x="54412" y="21071"/>
                </a:lnTo>
                <a:lnTo>
                  <a:pt x="43345" y="62915"/>
                </a:lnTo>
                <a:lnTo>
                  <a:pt x="5058" y="206824"/>
                </a:lnTo>
                <a:lnTo>
                  <a:pt x="0" y="226212"/>
                </a:lnTo>
                <a:lnTo>
                  <a:pt x="812" y="227164"/>
                </a:lnTo>
                <a:lnTo>
                  <a:pt x="556044" y="227139"/>
                </a:lnTo>
                <a:lnTo>
                  <a:pt x="559803" y="225094"/>
                </a:lnTo>
                <a:lnTo>
                  <a:pt x="557872" y="222072"/>
                </a:lnTo>
                <a:lnTo>
                  <a:pt x="548410" y="192033"/>
                </a:lnTo>
                <a:lnTo>
                  <a:pt x="531165" y="137011"/>
                </a:lnTo>
                <a:lnTo>
                  <a:pt x="514463" y="83994"/>
                </a:lnTo>
                <a:lnTo>
                  <a:pt x="498445" y="32934"/>
                </a:lnTo>
                <a:lnTo>
                  <a:pt x="489437" y="4368"/>
                </a:lnTo>
                <a:lnTo>
                  <a:pt x="488746" y="1790"/>
                </a:lnTo>
                <a:lnTo>
                  <a:pt x="48616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3809" y="6648007"/>
            <a:ext cx="687972" cy="206719"/>
          </a:xfrm>
          <a:custGeom>
            <a:avLst/>
            <a:gdLst/>
            <a:ahLst/>
            <a:cxnLst/>
            <a:rect l="l" t="t" r="r" b="b"/>
            <a:pathLst>
              <a:path w="804545" h="227965">
                <a:moveTo>
                  <a:pt x="490689" y="0"/>
                </a:moveTo>
                <a:lnTo>
                  <a:pt x="60731" y="0"/>
                </a:lnTo>
                <a:lnTo>
                  <a:pt x="56807" y="1854"/>
                </a:lnTo>
                <a:lnTo>
                  <a:pt x="57962" y="5435"/>
                </a:lnTo>
                <a:lnTo>
                  <a:pt x="57937" y="8623"/>
                </a:lnTo>
                <a:lnTo>
                  <a:pt x="14180" y="173581"/>
                </a:lnTo>
                <a:lnTo>
                  <a:pt x="0" y="227393"/>
                </a:lnTo>
                <a:lnTo>
                  <a:pt x="1663" y="227457"/>
                </a:lnTo>
                <a:lnTo>
                  <a:pt x="800328" y="227647"/>
                </a:lnTo>
                <a:lnTo>
                  <a:pt x="804252" y="227520"/>
                </a:lnTo>
                <a:lnTo>
                  <a:pt x="804303" y="226910"/>
                </a:lnTo>
                <a:lnTo>
                  <a:pt x="804125" y="226377"/>
                </a:lnTo>
                <a:lnTo>
                  <a:pt x="803732" y="225920"/>
                </a:lnTo>
                <a:lnTo>
                  <a:pt x="801846" y="224612"/>
                </a:lnTo>
                <a:lnTo>
                  <a:pt x="439305" y="224536"/>
                </a:lnTo>
                <a:lnTo>
                  <a:pt x="434530" y="224332"/>
                </a:lnTo>
                <a:lnTo>
                  <a:pt x="433641" y="223177"/>
                </a:lnTo>
                <a:lnTo>
                  <a:pt x="483372" y="35999"/>
                </a:lnTo>
                <a:lnTo>
                  <a:pt x="491820" y="4356"/>
                </a:lnTo>
                <a:lnTo>
                  <a:pt x="492531" y="2032"/>
                </a:lnTo>
                <a:lnTo>
                  <a:pt x="490689" y="0"/>
                </a:lnTo>
                <a:close/>
              </a:path>
              <a:path w="804545" h="227965">
                <a:moveTo>
                  <a:pt x="800582" y="223735"/>
                </a:moveTo>
                <a:lnTo>
                  <a:pt x="797013" y="224612"/>
                </a:lnTo>
                <a:lnTo>
                  <a:pt x="801846" y="224612"/>
                </a:lnTo>
                <a:lnTo>
                  <a:pt x="800582" y="223735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81912" y="6648006"/>
            <a:ext cx="957839" cy="207295"/>
          </a:xfrm>
          <a:custGeom>
            <a:avLst/>
            <a:gdLst/>
            <a:ahLst/>
            <a:cxnLst/>
            <a:rect l="l" t="t" r="r" b="b"/>
            <a:pathLst>
              <a:path w="1120140" h="228600">
                <a:moveTo>
                  <a:pt x="1688" y="224091"/>
                </a:moveTo>
                <a:lnTo>
                  <a:pt x="1" y="226555"/>
                </a:lnTo>
                <a:lnTo>
                  <a:pt x="0" y="226872"/>
                </a:lnTo>
                <a:lnTo>
                  <a:pt x="1065" y="228587"/>
                </a:lnTo>
                <a:lnTo>
                  <a:pt x="2907" y="227545"/>
                </a:lnTo>
                <a:lnTo>
                  <a:pt x="1117035" y="227545"/>
                </a:lnTo>
                <a:lnTo>
                  <a:pt x="1119846" y="227444"/>
                </a:lnTo>
                <a:lnTo>
                  <a:pt x="1119784" y="227164"/>
                </a:lnTo>
                <a:lnTo>
                  <a:pt x="565872" y="227164"/>
                </a:lnTo>
                <a:lnTo>
                  <a:pt x="564742" y="225894"/>
                </a:lnTo>
                <a:lnTo>
                  <a:pt x="565110" y="224624"/>
                </a:lnTo>
                <a:lnTo>
                  <a:pt x="4431" y="224624"/>
                </a:lnTo>
                <a:lnTo>
                  <a:pt x="1688" y="224091"/>
                </a:lnTo>
                <a:close/>
              </a:path>
              <a:path w="1120140" h="228600">
                <a:moveTo>
                  <a:pt x="1117035" y="227545"/>
                </a:moveTo>
                <a:lnTo>
                  <a:pt x="2907" y="227545"/>
                </a:lnTo>
                <a:lnTo>
                  <a:pt x="1115630" y="227596"/>
                </a:lnTo>
                <a:lnTo>
                  <a:pt x="1117035" y="227545"/>
                </a:lnTo>
                <a:close/>
              </a:path>
              <a:path w="1120140" h="228600">
                <a:moveTo>
                  <a:pt x="570952" y="226555"/>
                </a:moveTo>
                <a:lnTo>
                  <a:pt x="565872" y="227164"/>
                </a:lnTo>
                <a:lnTo>
                  <a:pt x="1119784" y="227164"/>
                </a:lnTo>
                <a:lnTo>
                  <a:pt x="1119719" y="226872"/>
                </a:lnTo>
                <a:lnTo>
                  <a:pt x="1119440" y="226707"/>
                </a:lnTo>
                <a:lnTo>
                  <a:pt x="572311" y="226695"/>
                </a:lnTo>
                <a:lnTo>
                  <a:pt x="570952" y="226555"/>
                </a:lnTo>
                <a:close/>
              </a:path>
              <a:path w="1120140" h="228600">
                <a:moveTo>
                  <a:pt x="625207" y="0"/>
                </a:moveTo>
                <a:lnTo>
                  <a:pt x="196163" y="0"/>
                </a:lnTo>
                <a:lnTo>
                  <a:pt x="193800" y="1308"/>
                </a:lnTo>
                <a:lnTo>
                  <a:pt x="193089" y="3632"/>
                </a:lnTo>
                <a:lnTo>
                  <a:pt x="166510" y="102987"/>
                </a:lnTo>
                <a:lnTo>
                  <a:pt x="134187" y="224434"/>
                </a:lnTo>
                <a:lnTo>
                  <a:pt x="4431" y="224624"/>
                </a:lnTo>
                <a:lnTo>
                  <a:pt x="565110" y="224624"/>
                </a:lnTo>
                <a:lnTo>
                  <a:pt x="568171" y="214058"/>
                </a:lnTo>
                <a:lnTo>
                  <a:pt x="570127" y="205994"/>
                </a:lnTo>
                <a:lnTo>
                  <a:pt x="611989" y="49127"/>
                </a:lnTo>
                <a:lnTo>
                  <a:pt x="625207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613" y="6648001"/>
            <a:ext cx="670053" cy="207871"/>
          </a:xfrm>
          <a:custGeom>
            <a:avLst/>
            <a:gdLst/>
            <a:ahLst/>
            <a:cxnLst/>
            <a:rect l="l" t="t" r="r" b="b"/>
            <a:pathLst>
              <a:path w="783589" h="229234">
                <a:moveTo>
                  <a:pt x="490423" y="0"/>
                </a:moveTo>
                <a:lnTo>
                  <a:pt x="60464" y="0"/>
                </a:lnTo>
                <a:lnTo>
                  <a:pt x="0" y="227558"/>
                </a:lnTo>
                <a:lnTo>
                  <a:pt x="780605" y="227596"/>
                </a:lnTo>
                <a:lnTo>
                  <a:pt x="782459" y="228663"/>
                </a:lnTo>
                <a:lnTo>
                  <a:pt x="783602" y="226695"/>
                </a:lnTo>
                <a:lnTo>
                  <a:pt x="782000" y="224650"/>
                </a:lnTo>
                <a:lnTo>
                  <a:pt x="439737" y="224650"/>
                </a:lnTo>
                <a:lnTo>
                  <a:pt x="434085" y="224231"/>
                </a:lnTo>
                <a:lnTo>
                  <a:pt x="433349" y="223240"/>
                </a:lnTo>
                <a:lnTo>
                  <a:pt x="434352" y="217944"/>
                </a:lnTo>
                <a:lnTo>
                  <a:pt x="434746" y="216446"/>
                </a:lnTo>
                <a:lnTo>
                  <a:pt x="438409" y="203181"/>
                </a:lnTo>
                <a:lnTo>
                  <a:pt x="441564" y="191362"/>
                </a:lnTo>
                <a:lnTo>
                  <a:pt x="447801" y="167703"/>
                </a:lnTo>
                <a:lnTo>
                  <a:pt x="477413" y="56302"/>
                </a:lnTo>
                <a:lnTo>
                  <a:pt x="481801" y="39917"/>
                </a:lnTo>
                <a:lnTo>
                  <a:pt x="486163" y="23526"/>
                </a:lnTo>
                <a:lnTo>
                  <a:pt x="491045" y="4775"/>
                </a:lnTo>
                <a:lnTo>
                  <a:pt x="492086" y="2362"/>
                </a:lnTo>
                <a:lnTo>
                  <a:pt x="490423" y="0"/>
                </a:lnTo>
                <a:close/>
              </a:path>
              <a:path w="783589" h="229234">
                <a:moveTo>
                  <a:pt x="780935" y="223291"/>
                </a:moveTo>
                <a:lnTo>
                  <a:pt x="777163" y="224637"/>
                </a:lnTo>
                <a:lnTo>
                  <a:pt x="439737" y="224650"/>
                </a:lnTo>
                <a:lnTo>
                  <a:pt x="782000" y="224650"/>
                </a:lnTo>
                <a:lnTo>
                  <a:pt x="780935" y="223291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1795" y="6648008"/>
            <a:ext cx="371950" cy="206142"/>
          </a:xfrm>
          <a:custGeom>
            <a:avLst/>
            <a:gdLst/>
            <a:ahLst/>
            <a:cxnLst/>
            <a:rect l="l" t="t" r="r" b="b"/>
            <a:pathLst>
              <a:path w="434975" h="227329">
                <a:moveTo>
                  <a:pt x="374339" y="226745"/>
                </a:moveTo>
                <a:lnTo>
                  <a:pt x="368592" y="226745"/>
                </a:lnTo>
                <a:lnTo>
                  <a:pt x="373710" y="226898"/>
                </a:lnTo>
                <a:lnTo>
                  <a:pt x="374339" y="226745"/>
                </a:lnTo>
                <a:close/>
              </a:path>
              <a:path w="434975" h="227329">
                <a:moveTo>
                  <a:pt x="432371" y="0"/>
                </a:moveTo>
                <a:lnTo>
                  <a:pt x="60337" y="0"/>
                </a:lnTo>
                <a:lnTo>
                  <a:pt x="48985" y="42830"/>
                </a:lnTo>
                <a:lnTo>
                  <a:pt x="28734" y="119006"/>
                </a:lnTo>
                <a:lnTo>
                  <a:pt x="0" y="226771"/>
                </a:lnTo>
                <a:lnTo>
                  <a:pt x="374339" y="226745"/>
                </a:lnTo>
                <a:lnTo>
                  <a:pt x="377329" y="226021"/>
                </a:lnTo>
                <a:lnTo>
                  <a:pt x="377329" y="222580"/>
                </a:lnTo>
                <a:lnTo>
                  <a:pt x="409575" y="97574"/>
                </a:lnTo>
                <a:lnTo>
                  <a:pt x="421376" y="52041"/>
                </a:lnTo>
                <a:lnTo>
                  <a:pt x="427245" y="29261"/>
                </a:lnTo>
                <a:lnTo>
                  <a:pt x="433565" y="4216"/>
                </a:lnTo>
                <a:lnTo>
                  <a:pt x="434441" y="1955"/>
                </a:lnTo>
                <a:lnTo>
                  <a:pt x="432371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6220" y="6648002"/>
            <a:ext cx="356746" cy="206142"/>
          </a:xfrm>
          <a:custGeom>
            <a:avLst/>
            <a:gdLst/>
            <a:ahLst/>
            <a:cxnLst/>
            <a:rect l="l" t="t" r="r" b="b"/>
            <a:pathLst>
              <a:path w="417194" h="227329">
                <a:moveTo>
                  <a:pt x="417156" y="0"/>
                </a:moveTo>
                <a:lnTo>
                  <a:pt x="60528" y="0"/>
                </a:lnTo>
                <a:lnTo>
                  <a:pt x="60020" y="1460"/>
                </a:lnTo>
                <a:lnTo>
                  <a:pt x="59410" y="2870"/>
                </a:lnTo>
                <a:lnTo>
                  <a:pt x="0" y="226733"/>
                </a:lnTo>
                <a:lnTo>
                  <a:pt x="353707" y="226695"/>
                </a:lnTo>
                <a:lnTo>
                  <a:pt x="354012" y="225996"/>
                </a:lnTo>
                <a:lnTo>
                  <a:pt x="354431" y="225336"/>
                </a:lnTo>
                <a:lnTo>
                  <a:pt x="405917" y="41440"/>
                </a:lnTo>
                <a:lnTo>
                  <a:pt x="408770" y="31094"/>
                </a:lnTo>
                <a:lnTo>
                  <a:pt x="417156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31357" y="6648008"/>
            <a:ext cx="320366" cy="206719"/>
          </a:xfrm>
          <a:custGeom>
            <a:avLst/>
            <a:gdLst/>
            <a:ahLst/>
            <a:cxnLst/>
            <a:rect l="l" t="t" r="r" b="b"/>
            <a:pathLst>
              <a:path w="374650" h="227965">
                <a:moveTo>
                  <a:pt x="374561" y="0"/>
                </a:moveTo>
                <a:lnTo>
                  <a:pt x="58661" y="0"/>
                </a:lnTo>
                <a:lnTo>
                  <a:pt x="58508" y="1371"/>
                </a:lnTo>
                <a:lnTo>
                  <a:pt x="18554" y="156108"/>
                </a:lnTo>
                <a:lnTo>
                  <a:pt x="13942" y="173818"/>
                </a:lnTo>
                <a:lnTo>
                  <a:pt x="0" y="226898"/>
                </a:lnTo>
                <a:lnTo>
                  <a:pt x="152" y="227075"/>
                </a:lnTo>
                <a:lnTo>
                  <a:pt x="203" y="227520"/>
                </a:lnTo>
                <a:lnTo>
                  <a:pt x="374561" y="227558"/>
                </a:lnTo>
                <a:lnTo>
                  <a:pt x="374561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19" y="6648001"/>
            <a:ext cx="730868" cy="207295"/>
          </a:xfrm>
          <a:custGeom>
            <a:avLst/>
            <a:gdLst/>
            <a:ahLst/>
            <a:cxnLst/>
            <a:rect l="l" t="t" r="r" b="b"/>
            <a:pathLst>
              <a:path w="854710" h="228600">
                <a:moveTo>
                  <a:pt x="178562" y="0"/>
                </a:moveTo>
                <a:lnTo>
                  <a:pt x="2057" y="0"/>
                </a:lnTo>
                <a:lnTo>
                  <a:pt x="0" y="1981"/>
                </a:lnTo>
                <a:lnTo>
                  <a:pt x="825" y="4241"/>
                </a:lnTo>
                <a:lnTo>
                  <a:pt x="5955" y="21473"/>
                </a:lnTo>
                <a:lnTo>
                  <a:pt x="34153" y="115167"/>
                </a:lnTo>
                <a:lnTo>
                  <a:pt x="52538" y="176666"/>
                </a:lnTo>
                <a:lnTo>
                  <a:pt x="66700" y="224243"/>
                </a:lnTo>
                <a:lnTo>
                  <a:pt x="67678" y="226237"/>
                </a:lnTo>
                <a:lnTo>
                  <a:pt x="69850" y="227406"/>
                </a:lnTo>
                <a:lnTo>
                  <a:pt x="71805" y="227469"/>
                </a:lnTo>
                <a:lnTo>
                  <a:pt x="851877" y="227622"/>
                </a:lnTo>
                <a:lnTo>
                  <a:pt x="853554" y="228536"/>
                </a:lnTo>
                <a:lnTo>
                  <a:pt x="854498" y="226860"/>
                </a:lnTo>
                <a:lnTo>
                  <a:pt x="248132" y="226860"/>
                </a:lnTo>
                <a:lnTo>
                  <a:pt x="246468" y="225501"/>
                </a:lnTo>
                <a:lnTo>
                  <a:pt x="239178" y="200612"/>
                </a:lnTo>
                <a:lnTo>
                  <a:pt x="233016" y="179943"/>
                </a:lnTo>
                <a:lnTo>
                  <a:pt x="220611" y="138633"/>
                </a:lnTo>
                <a:lnTo>
                  <a:pt x="203150" y="80283"/>
                </a:lnTo>
                <a:lnTo>
                  <a:pt x="197294" y="60845"/>
                </a:lnTo>
                <a:lnTo>
                  <a:pt x="192654" y="45623"/>
                </a:lnTo>
                <a:lnTo>
                  <a:pt x="187971" y="30413"/>
                </a:lnTo>
                <a:lnTo>
                  <a:pt x="178562" y="0"/>
                </a:lnTo>
                <a:close/>
              </a:path>
              <a:path w="854710" h="228600">
                <a:moveTo>
                  <a:pt x="854570" y="226733"/>
                </a:moveTo>
                <a:lnTo>
                  <a:pt x="248132" y="226860"/>
                </a:lnTo>
                <a:lnTo>
                  <a:pt x="854498" y="226860"/>
                </a:lnTo>
                <a:lnTo>
                  <a:pt x="854570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78762" y="6648008"/>
            <a:ext cx="640189" cy="206719"/>
          </a:xfrm>
          <a:custGeom>
            <a:avLst/>
            <a:gdLst/>
            <a:ahLst/>
            <a:cxnLst/>
            <a:rect l="l" t="t" r="r" b="b"/>
            <a:pathLst>
              <a:path w="748665" h="227965">
                <a:moveTo>
                  <a:pt x="177418" y="0"/>
                </a:moveTo>
                <a:lnTo>
                  <a:pt x="0" y="0"/>
                </a:lnTo>
                <a:lnTo>
                  <a:pt x="368" y="1485"/>
                </a:lnTo>
                <a:lnTo>
                  <a:pt x="622" y="2997"/>
                </a:lnTo>
                <a:lnTo>
                  <a:pt x="55752" y="178333"/>
                </a:lnTo>
                <a:lnTo>
                  <a:pt x="59507" y="190411"/>
                </a:lnTo>
                <a:lnTo>
                  <a:pt x="70624" y="226694"/>
                </a:lnTo>
                <a:lnTo>
                  <a:pt x="70815" y="226910"/>
                </a:lnTo>
                <a:lnTo>
                  <a:pt x="70954" y="227164"/>
                </a:lnTo>
                <a:lnTo>
                  <a:pt x="71031" y="227444"/>
                </a:lnTo>
                <a:lnTo>
                  <a:pt x="72529" y="227482"/>
                </a:lnTo>
                <a:lnTo>
                  <a:pt x="744105" y="227647"/>
                </a:lnTo>
                <a:lnTo>
                  <a:pt x="745921" y="227507"/>
                </a:lnTo>
                <a:lnTo>
                  <a:pt x="747712" y="227431"/>
                </a:lnTo>
                <a:lnTo>
                  <a:pt x="747978" y="227025"/>
                </a:lnTo>
                <a:lnTo>
                  <a:pt x="745540" y="227025"/>
                </a:lnTo>
                <a:lnTo>
                  <a:pt x="744314" y="226834"/>
                </a:lnTo>
                <a:lnTo>
                  <a:pt x="249427" y="226834"/>
                </a:lnTo>
                <a:lnTo>
                  <a:pt x="247903" y="225437"/>
                </a:lnTo>
                <a:lnTo>
                  <a:pt x="243373" y="210585"/>
                </a:lnTo>
                <a:lnTo>
                  <a:pt x="239837" y="199243"/>
                </a:lnTo>
                <a:lnTo>
                  <a:pt x="187629" y="33540"/>
                </a:lnTo>
                <a:lnTo>
                  <a:pt x="185028" y="25169"/>
                </a:lnTo>
                <a:lnTo>
                  <a:pt x="177418" y="0"/>
                </a:lnTo>
                <a:close/>
              </a:path>
              <a:path w="748665" h="227965">
                <a:moveTo>
                  <a:pt x="747026" y="225564"/>
                </a:moveTo>
                <a:lnTo>
                  <a:pt x="745540" y="227025"/>
                </a:lnTo>
                <a:lnTo>
                  <a:pt x="747978" y="227025"/>
                </a:lnTo>
                <a:lnTo>
                  <a:pt x="748334" y="226479"/>
                </a:lnTo>
                <a:lnTo>
                  <a:pt x="748042" y="225882"/>
                </a:lnTo>
                <a:lnTo>
                  <a:pt x="747026" y="225564"/>
                </a:lnTo>
                <a:close/>
              </a:path>
              <a:path w="748665" h="227965">
                <a:moveTo>
                  <a:pt x="743661" y="226733"/>
                </a:moveTo>
                <a:lnTo>
                  <a:pt x="249427" y="226834"/>
                </a:lnTo>
                <a:lnTo>
                  <a:pt x="744314" y="226834"/>
                </a:lnTo>
                <a:lnTo>
                  <a:pt x="743661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94253" y="6648006"/>
            <a:ext cx="211767" cy="206719"/>
          </a:xfrm>
          <a:custGeom>
            <a:avLst/>
            <a:gdLst/>
            <a:ahLst/>
            <a:cxnLst/>
            <a:rect l="l" t="t" r="r" b="b"/>
            <a:pathLst>
              <a:path w="247650" h="227965">
                <a:moveTo>
                  <a:pt x="177419" y="0"/>
                </a:moveTo>
                <a:lnTo>
                  <a:pt x="0" y="0"/>
                </a:lnTo>
                <a:lnTo>
                  <a:pt x="165" y="749"/>
                </a:lnTo>
                <a:lnTo>
                  <a:pt x="266" y="1511"/>
                </a:lnTo>
                <a:lnTo>
                  <a:pt x="50433" y="163407"/>
                </a:lnTo>
                <a:lnTo>
                  <a:pt x="70116" y="227431"/>
                </a:lnTo>
                <a:lnTo>
                  <a:pt x="247294" y="227431"/>
                </a:lnTo>
                <a:lnTo>
                  <a:pt x="246913" y="225780"/>
                </a:lnTo>
                <a:lnTo>
                  <a:pt x="246608" y="224116"/>
                </a:lnTo>
                <a:lnTo>
                  <a:pt x="193128" y="51587"/>
                </a:lnTo>
                <a:lnTo>
                  <a:pt x="189170" y="38701"/>
                </a:lnTo>
                <a:lnTo>
                  <a:pt x="177419" y="0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1683" y="6648006"/>
            <a:ext cx="168328" cy="205567"/>
          </a:xfrm>
          <a:custGeom>
            <a:avLst/>
            <a:gdLst/>
            <a:ahLst/>
            <a:cxnLst/>
            <a:rect l="l" t="t" r="r" b="b"/>
            <a:pathLst>
              <a:path w="196850" h="226695">
                <a:moveTo>
                  <a:pt x="196430" y="0"/>
                </a:moveTo>
                <a:lnTo>
                  <a:pt x="0" y="0"/>
                </a:lnTo>
                <a:lnTo>
                  <a:pt x="0" y="223939"/>
                </a:lnTo>
                <a:lnTo>
                  <a:pt x="165" y="226707"/>
                </a:lnTo>
                <a:lnTo>
                  <a:pt x="136397" y="226695"/>
                </a:lnTo>
                <a:lnTo>
                  <a:pt x="136258" y="226656"/>
                </a:lnTo>
                <a:lnTo>
                  <a:pt x="145766" y="190401"/>
                </a:lnTo>
                <a:lnTo>
                  <a:pt x="158207" y="143370"/>
                </a:lnTo>
                <a:lnTo>
                  <a:pt x="172433" y="89896"/>
                </a:lnTo>
                <a:lnTo>
                  <a:pt x="196430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6951" y="6648008"/>
            <a:ext cx="134662" cy="206719"/>
          </a:xfrm>
          <a:custGeom>
            <a:avLst/>
            <a:gdLst/>
            <a:ahLst/>
            <a:cxnLst/>
            <a:rect l="l" t="t" r="r" b="b"/>
            <a:pathLst>
              <a:path w="157479" h="227965">
                <a:moveTo>
                  <a:pt x="153873" y="0"/>
                </a:moveTo>
                <a:lnTo>
                  <a:pt x="0" y="0"/>
                </a:lnTo>
                <a:lnTo>
                  <a:pt x="450" y="1142"/>
                </a:lnTo>
                <a:lnTo>
                  <a:pt x="977" y="2235"/>
                </a:lnTo>
                <a:lnTo>
                  <a:pt x="52308" y="165928"/>
                </a:lnTo>
                <a:lnTo>
                  <a:pt x="70853" y="225564"/>
                </a:lnTo>
                <a:lnTo>
                  <a:pt x="71094" y="226174"/>
                </a:lnTo>
                <a:lnTo>
                  <a:pt x="71310" y="226809"/>
                </a:lnTo>
                <a:lnTo>
                  <a:pt x="71551" y="227431"/>
                </a:lnTo>
                <a:lnTo>
                  <a:pt x="153936" y="227380"/>
                </a:lnTo>
                <a:lnTo>
                  <a:pt x="157035" y="224561"/>
                </a:lnTo>
                <a:lnTo>
                  <a:pt x="155930" y="220776"/>
                </a:lnTo>
                <a:lnTo>
                  <a:pt x="155956" y="6464"/>
                </a:lnTo>
                <a:lnTo>
                  <a:pt x="155778" y="2679"/>
                </a:lnTo>
                <a:lnTo>
                  <a:pt x="155267" y="1130"/>
                </a:lnTo>
                <a:lnTo>
                  <a:pt x="153873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7279" y="6648008"/>
            <a:ext cx="95567" cy="206719"/>
          </a:xfrm>
          <a:custGeom>
            <a:avLst/>
            <a:gdLst/>
            <a:ahLst/>
            <a:cxnLst/>
            <a:rect l="l" t="t" r="r" b="b"/>
            <a:pathLst>
              <a:path w="111760" h="227965">
                <a:moveTo>
                  <a:pt x="111252" y="0"/>
                </a:moveTo>
                <a:lnTo>
                  <a:pt x="1727" y="0"/>
                </a:lnTo>
                <a:lnTo>
                  <a:pt x="0" y="1739"/>
                </a:lnTo>
                <a:lnTo>
                  <a:pt x="393" y="3975"/>
                </a:lnTo>
                <a:lnTo>
                  <a:pt x="393" y="85089"/>
                </a:lnTo>
                <a:lnTo>
                  <a:pt x="698" y="88899"/>
                </a:lnTo>
                <a:lnTo>
                  <a:pt x="1739" y="92608"/>
                </a:lnTo>
                <a:lnTo>
                  <a:pt x="44132" y="227444"/>
                </a:lnTo>
                <a:lnTo>
                  <a:pt x="60515" y="227456"/>
                </a:lnTo>
                <a:lnTo>
                  <a:pt x="60566" y="226923"/>
                </a:lnTo>
                <a:lnTo>
                  <a:pt x="60706" y="226682"/>
                </a:lnTo>
                <a:lnTo>
                  <a:pt x="67389" y="180702"/>
                </a:lnTo>
                <a:lnTo>
                  <a:pt x="79958" y="113815"/>
                </a:lnTo>
                <a:lnTo>
                  <a:pt x="92956" y="60300"/>
                </a:lnTo>
                <a:lnTo>
                  <a:pt x="104645" y="19942"/>
                </a:lnTo>
                <a:lnTo>
                  <a:pt x="111252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" y="6647637"/>
            <a:ext cx="70046" cy="207295"/>
          </a:xfrm>
          <a:custGeom>
            <a:avLst/>
            <a:gdLst/>
            <a:ahLst/>
            <a:cxnLst/>
            <a:rect l="l" t="t" r="r" b="b"/>
            <a:pathLst>
              <a:path w="81915" h="228600">
                <a:moveTo>
                  <a:pt x="482" y="0"/>
                </a:moveTo>
                <a:lnTo>
                  <a:pt x="64" y="673"/>
                </a:lnTo>
                <a:lnTo>
                  <a:pt x="0" y="228028"/>
                </a:lnTo>
                <a:lnTo>
                  <a:pt x="81356" y="227799"/>
                </a:lnTo>
                <a:lnTo>
                  <a:pt x="25882" y="42367"/>
                </a:lnTo>
                <a:lnTo>
                  <a:pt x="22680" y="31913"/>
                </a:lnTo>
                <a:lnTo>
                  <a:pt x="19442" y="21472"/>
                </a:lnTo>
                <a:lnTo>
                  <a:pt x="16343" y="10988"/>
                </a:lnTo>
                <a:lnTo>
                  <a:pt x="13633" y="673"/>
                </a:lnTo>
                <a:lnTo>
                  <a:pt x="6908" y="673"/>
                </a:lnTo>
                <a:lnTo>
                  <a:pt x="482" y="0"/>
                </a:lnTo>
                <a:close/>
              </a:path>
              <a:path w="81915" h="228600">
                <a:moveTo>
                  <a:pt x="13563" y="406"/>
                </a:moveTo>
                <a:lnTo>
                  <a:pt x="10248" y="406"/>
                </a:lnTo>
                <a:lnTo>
                  <a:pt x="6908" y="673"/>
                </a:lnTo>
                <a:lnTo>
                  <a:pt x="13633" y="673"/>
                </a:lnTo>
                <a:lnTo>
                  <a:pt x="13563" y="406"/>
                </a:lnTo>
                <a:close/>
              </a:path>
            </a:pathLst>
          </a:custGeom>
          <a:solidFill>
            <a:srgbClr val="C943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02174" y="6648056"/>
            <a:ext cx="0" cy="206142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889">
            <a:solidFill>
              <a:srgbClr val="696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73985" y="6648010"/>
            <a:ext cx="25521" cy="80039"/>
          </a:xfrm>
          <a:custGeom>
            <a:avLst/>
            <a:gdLst/>
            <a:ahLst/>
            <a:cxnLst/>
            <a:rect l="l" t="t" r="r" b="b"/>
            <a:pathLst>
              <a:path w="29845" h="88265">
                <a:moveTo>
                  <a:pt x="28054" y="0"/>
                </a:moveTo>
                <a:lnTo>
                  <a:pt x="0" y="0"/>
                </a:lnTo>
                <a:lnTo>
                  <a:pt x="252" y="1269"/>
                </a:lnTo>
                <a:lnTo>
                  <a:pt x="27228" y="87693"/>
                </a:lnTo>
                <a:lnTo>
                  <a:pt x="29705" y="87007"/>
                </a:lnTo>
                <a:lnTo>
                  <a:pt x="28448" y="84937"/>
                </a:lnTo>
                <a:lnTo>
                  <a:pt x="28498" y="2705"/>
                </a:lnTo>
                <a:lnTo>
                  <a:pt x="28841" y="1269"/>
                </a:lnTo>
                <a:lnTo>
                  <a:pt x="28054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98018" y="6648009"/>
            <a:ext cx="0" cy="8407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608"/>
                </a:lnTo>
              </a:path>
            </a:pathLst>
          </a:custGeom>
          <a:ln w="3175">
            <a:solidFill>
              <a:srgbClr val="6BA7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7943" y="11"/>
            <a:ext cx="1215218" cy="200384"/>
          </a:xfrm>
          <a:custGeom>
            <a:avLst/>
            <a:gdLst/>
            <a:ahLst/>
            <a:cxnLst/>
            <a:rect l="l" t="t" r="r" b="b"/>
            <a:pathLst>
              <a:path w="1421129" h="220979">
                <a:moveTo>
                  <a:pt x="1026387" y="0"/>
                </a:moveTo>
                <a:lnTo>
                  <a:pt x="510416" y="0"/>
                </a:lnTo>
                <a:lnTo>
                  <a:pt x="391040" y="49067"/>
                </a:lnTo>
                <a:lnTo>
                  <a:pt x="196469" y="126467"/>
                </a:lnTo>
                <a:lnTo>
                  <a:pt x="98525" y="163627"/>
                </a:lnTo>
                <a:lnTo>
                  <a:pt x="0" y="199428"/>
                </a:lnTo>
                <a:lnTo>
                  <a:pt x="50754" y="204259"/>
                </a:lnTo>
                <a:lnTo>
                  <a:pt x="101467" y="208444"/>
                </a:lnTo>
                <a:lnTo>
                  <a:pt x="152136" y="211991"/>
                </a:lnTo>
                <a:lnTo>
                  <a:pt x="202764" y="214906"/>
                </a:lnTo>
                <a:lnTo>
                  <a:pt x="253351" y="217195"/>
                </a:lnTo>
                <a:lnTo>
                  <a:pt x="303896" y="218865"/>
                </a:lnTo>
                <a:lnTo>
                  <a:pt x="354401" y="219922"/>
                </a:lnTo>
                <a:lnTo>
                  <a:pt x="404865" y="220373"/>
                </a:lnTo>
                <a:lnTo>
                  <a:pt x="455290" y="220225"/>
                </a:lnTo>
                <a:lnTo>
                  <a:pt x="505675" y="219483"/>
                </a:lnTo>
                <a:lnTo>
                  <a:pt x="556022" y="218155"/>
                </a:lnTo>
                <a:lnTo>
                  <a:pt x="606329" y="216247"/>
                </a:lnTo>
                <a:lnTo>
                  <a:pt x="656599" y="213765"/>
                </a:lnTo>
                <a:lnTo>
                  <a:pt x="706831" y="210716"/>
                </a:lnTo>
                <a:lnTo>
                  <a:pt x="757025" y="207107"/>
                </a:lnTo>
                <a:lnTo>
                  <a:pt x="807183" y="202944"/>
                </a:lnTo>
                <a:lnTo>
                  <a:pt x="857304" y="198234"/>
                </a:lnTo>
                <a:lnTo>
                  <a:pt x="907389" y="192982"/>
                </a:lnTo>
                <a:lnTo>
                  <a:pt x="957438" y="187196"/>
                </a:lnTo>
                <a:lnTo>
                  <a:pt x="1007452" y="180883"/>
                </a:lnTo>
                <a:lnTo>
                  <a:pt x="1057432" y="174048"/>
                </a:lnTo>
                <a:lnTo>
                  <a:pt x="1107377" y="166698"/>
                </a:lnTo>
                <a:lnTo>
                  <a:pt x="1157287" y="158840"/>
                </a:lnTo>
                <a:lnTo>
                  <a:pt x="1207165" y="150480"/>
                </a:lnTo>
                <a:lnTo>
                  <a:pt x="1306820" y="132281"/>
                </a:lnTo>
                <a:lnTo>
                  <a:pt x="1411478" y="111074"/>
                </a:lnTo>
                <a:lnTo>
                  <a:pt x="1415986" y="107353"/>
                </a:lnTo>
                <a:lnTo>
                  <a:pt x="1420799" y="104876"/>
                </a:lnTo>
                <a:lnTo>
                  <a:pt x="1079106" y="14826"/>
                </a:lnTo>
                <a:lnTo>
                  <a:pt x="1030513" y="1203"/>
                </a:lnTo>
                <a:lnTo>
                  <a:pt x="1026387" y="0"/>
                </a:lnTo>
                <a:close/>
              </a:path>
            </a:pathLst>
          </a:custGeom>
          <a:solidFill>
            <a:srgbClr val="74C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5894" y="94894"/>
            <a:ext cx="2239303" cy="277545"/>
          </a:xfrm>
          <a:custGeom>
            <a:avLst/>
            <a:gdLst/>
            <a:ahLst/>
            <a:cxnLst/>
            <a:rect l="l" t="t" r="r" b="b"/>
            <a:pathLst>
              <a:path w="2618740" h="306070">
                <a:moveTo>
                  <a:pt x="674516" y="88137"/>
                </a:moveTo>
                <a:lnTo>
                  <a:pt x="650616" y="89963"/>
                </a:lnTo>
                <a:lnTo>
                  <a:pt x="626935" y="94793"/>
                </a:lnTo>
                <a:lnTo>
                  <a:pt x="576410" y="107175"/>
                </a:lnTo>
                <a:lnTo>
                  <a:pt x="375213" y="159823"/>
                </a:lnTo>
                <a:lnTo>
                  <a:pt x="274353" y="185326"/>
                </a:lnTo>
                <a:lnTo>
                  <a:pt x="223657" y="197199"/>
                </a:lnTo>
                <a:lnTo>
                  <a:pt x="172707" y="208230"/>
                </a:lnTo>
                <a:lnTo>
                  <a:pt x="128732" y="215365"/>
                </a:lnTo>
                <a:lnTo>
                  <a:pt x="84453" y="221714"/>
                </a:lnTo>
                <a:lnTo>
                  <a:pt x="41124" y="231583"/>
                </a:lnTo>
                <a:lnTo>
                  <a:pt x="0" y="249276"/>
                </a:lnTo>
                <a:lnTo>
                  <a:pt x="51235" y="256801"/>
                </a:lnTo>
                <a:lnTo>
                  <a:pt x="102489" y="263753"/>
                </a:lnTo>
                <a:lnTo>
                  <a:pt x="153761" y="270139"/>
                </a:lnTo>
                <a:lnTo>
                  <a:pt x="205051" y="275968"/>
                </a:lnTo>
                <a:lnTo>
                  <a:pt x="256359" y="281250"/>
                </a:lnTo>
                <a:lnTo>
                  <a:pt x="307687" y="285993"/>
                </a:lnTo>
                <a:lnTo>
                  <a:pt x="359033" y="290205"/>
                </a:lnTo>
                <a:lnTo>
                  <a:pt x="410398" y="293895"/>
                </a:lnTo>
                <a:lnTo>
                  <a:pt x="461783" y="297073"/>
                </a:lnTo>
                <a:lnTo>
                  <a:pt x="564612" y="301925"/>
                </a:lnTo>
                <a:lnTo>
                  <a:pt x="667521" y="304830"/>
                </a:lnTo>
                <a:lnTo>
                  <a:pt x="770512" y="305858"/>
                </a:lnTo>
                <a:lnTo>
                  <a:pt x="873587" y="305078"/>
                </a:lnTo>
                <a:lnTo>
                  <a:pt x="976747" y="302562"/>
                </a:lnTo>
                <a:lnTo>
                  <a:pt x="1079996" y="298378"/>
                </a:lnTo>
                <a:lnTo>
                  <a:pt x="1183333" y="292597"/>
                </a:lnTo>
                <a:lnTo>
                  <a:pt x="1335004" y="281423"/>
                </a:lnTo>
                <a:lnTo>
                  <a:pt x="1484550" y="267590"/>
                </a:lnTo>
                <a:lnTo>
                  <a:pt x="1633642" y="251191"/>
                </a:lnTo>
                <a:lnTo>
                  <a:pt x="1782317" y="232414"/>
                </a:lnTo>
                <a:lnTo>
                  <a:pt x="1979964" y="203999"/>
                </a:lnTo>
                <a:lnTo>
                  <a:pt x="2177020" y="172129"/>
                </a:lnTo>
                <a:lnTo>
                  <a:pt x="2422643" y="128102"/>
                </a:lnTo>
                <a:lnTo>
                  <a:pt x="2577272" y="98284"/>
                </a:lnTo>
                <a:lnTo>
                  <a:pt x="1111411" y="98284"/>
                </a:lnTo>
                <a:lnTo>
                  <a:pt x="1014158" y="97713"/>
                </a:lnTo>
                <a:lnTo>
                  <a:pt x="698530" y="88194"/>
                </a:lnTo>
                <a:lnTo>
                  <a:pt x="674516" y="88137"/>
                </a:lnTo>
                <a:close/>
              </a:path>
              <a:path w="2618740" h="306070">
                <a:moveTo>
                  <a:pt x="2072316" y="0"/>
                </a:moveTo>
                <a:lnTo>
                  <a:pt x="2039904" y="2180"/>
                </a:lnTo>
                <a:lnTo>
                  <a:pt x="2007660" y="6287"/>
                </a:lnTo>
                <a:lnTo>
                  <a:pt x="1975485" y="11824"/>
                </a:lnTo>
                <a:lnTo>
                  <a:pt x="1924461" y="21163"/>
                </a:lnTo>
                <a:lnTo>
                  <a:pt x="1873365" y="29892"/>
                </a:lnTo>
                <a:lnTo>
                  <a:pt x="1822194" y="38033"/>
                </a:lnTo>
                <a:lnTo>
                  <a:pt x="1770949" y="45609"/>
                </a:lnTo>
                <a:lnTo>
                  <a:pt x="1719630" y="52642"/>
                </a:lnTo>
                <a:lnTo>
                  <a:pt x="1616765" y="65169"/>
                </a:lnTo>
                <a:lnTo>
                  <a:pt x="1513596" y="75791"/>
                </a:lnTo>
                <a:lnTo>
                  <a:pt x="1410121" y="84688"/>
                </a:lnTo>
                <a:lnTo>
                  <a:pt x="1306334" y="92037"/>
                </a:lnTo>
                <a:lnTo>
                  <a:pt x="1257534" y="94726"/>
                </a:lnTo>
                <a:lnTo>
                  <a:pt x="1208785" y="96609"/>
                </a:lnTo>
                <a:lnTo>
                  <a:pt x="1160079" y="97768"/>
                </a:lnTo>
                <a:lnTo>
                  <a:pt x="1111411" y="98284"/>
                </a:lnTo>
                <a:lnTo>
                  <a:pt x="2577272" y="98284"/>
                </a:lnTo>
                <a:lnTo>
                  <a:pt x="2618689" y="90069"/>
                </a:lnTo>
                <a:lnTo>
                  <a:pt x="2566190" y="74841"/>
                </a:lnTo>
                <a:lnTo>
                  <a:pt x="2512304" y="66450"/>
                </a:lnTo>
                <a:lnTo>
                  <a:pt x="2457908" y="60540"/>
                </a:lnTo>
                <a:lnTo>
                  <a:pt x="2403881" y="52756"/>
                </a:lnTo>
                <a:lnTo>
                  <a:pt x="2104999" y="242"/>
                </a:lnTo>
                <a:lnTo>
                  <a:pt x="2072316" y="0"/>
                </a:lnTo>
                <a:close/>
              </a:path>
            </a:pathLst>
          </a:custGeom>
          <a:solidFill>
            <a:srgbClr val="4E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46606" y="11"/>
            <a:ext cx="1849434" cy="259118"/>
          </a:xfrm>
          <a:custGeom>
            <a:avLst/>
            <a:gdLst/>
            <a:ahLst/>
            <a:cxnLst/>
            <a:rect l="l" t="t" r="r" b="b"/>
            <a:pathLst>
              <a:path w="2162810" h="285750">
                <a:moveTo>
                  <a:pt x="1553677" y="0"/>
                </a:moveTo>
                <a:lnTo>
                  <a:pt x="777680" y="0"/>
                </a:lnTo>
                <a:lnTo>
                  <a:pt x="703684" y="14598"/>
                </a:lnTo>
                <a:lnTo>
                  <a:pt x="302696" y="88114"/>
                </a:lnTo>
                <a:lnTo>
                  <a:pt x="151599" y="118003"/>
                </a:lnTo>
                <a:lnTo>
                  <a:pt x="50593" y="140062"/>
                </a:lnTo>
                <a:lnTo>
                  <a:pt x="0" y="151930"/>
                </a:lnTo>
                <a:lnTo>
                  <a:pt x="101157" y="172106"/>
                </a:lnTo>
                <a:lnTo>
                  <a:pt x="202392" y="190542"/>
                </a:lnTo>
                <a:lnTo>
                  <a:pt x="303705" y="207264"/>
                </a:lnTo>
                <a:lnTo>
                  <a:pt x="405094" y="222293"/>
                </a:lnTo>
                <a:lnTo>
                  <a:pt x="506559" y="235654"/>
                </a:lnTo>
                <a:lnTo>
                  <a:pt x="608098" y="247370"/>
                </a:lnTo>
                <a:lnTo>
                  <a:pt x="709709" y="257465"/>
                </a:lnTo>
                <a:lnTo>
                  <a:pt x="811393" y="265963"/>
                </a:lnTo>
                <a:lnTo>
                  <a:pt x="913147" y="272886"/>
                </a:lnTo>
                <a:lnTo>
                  <a:pt x="1014971" y="278258"/>
                </a:lnTo>
                <a:lnTo>
                  <a:pt x="1116864" y="282103"/>
                </a:lnTo>
                <a:lnTo>
                  <a:pt x="1218824" y="284444"/>
                </a:lnTo>
                <a:lnTo>
                  <a:pt x="1320850" y="285305"/>
                </a:lnTo>
                <a:lnTo>
                  <a:pt x="1422941" y="284710"/>
                </a:lnTo>
                <a:lnTo>
                  <a:pt x="1525097" y="282681"/>
                </a:lnTo>
                <a:lnTo>
                  <a:pt x="1627316" y="279243"/>
                </a:lnTo>
                <a:lnTo>
                  <a:pt x="1780759" y="271494"/>
                </a:lnTo>
                <a:lnTo>
                  <a:pt x="1934338" y="260706"/>
                </a:lnTo>
                <a:lnTo>
                  <a:pt x="2088049" y="246958"/>
                </a:lnTo>
                <a:lnTo>
                  <a:pt x="2147227" y="240893"/>
                </a:lnTo>
                <a:lnTo>
                  <a:pt x="2154682" y="236004"/>
                </a:lnTo>
                <a:lnTo>
                  <a:pt x="2162378" y="233007"/>
                </a:lnTo>
                <a:lnTo>
                  <a:pt x="1699116" y="57821"/>
                </a:lnTo>
                <a:lnTo>
                  <a:pt x="1606959" y="21589"/>
                </a:lnTo>
                <a:lnTo>
                  <a:pt x="1553677" y="0"/>
                </a:lnTo>
                <a:close/>
              </a:path>
            </a:pathLst>
          </a:custGeom>
          <a:solidFill>
            <a:srgbClr val="6AC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9843" y="12"/>
            <a:ext cx="4967299" cy="419196"/>
          </a:xfrm>
          <a:custGeom>
            <a:avLst/>
            <a:gdLst/>
            <a:ahLst/>
            <a:cxnLst/>
            <a:rect l="l" t="t" r="r" b="b"/>
            <a:pathLst>
              <a:path w="5808980" h="462280">
                <a:moveTo>
                  <a:pt x="5808512" y="0"/>
                </a:moveTo>
                <a:lnTo>
                  <a:pt x="0" y="0"/>
                </a:lnTo>
                <a:lnTo>
                  <a:pt x="44251" y="11478"/>
                </a:lnTo>
                <a:lnTo>
                  <a:pt x="141716" y="35433"/>
                </a:lnTo>
                <a:lnTo>
                  <a:pt x="244918" y="59318"/>
                </a:lnTo>
                <a:lnTo>
                  <a:pt x="407421" y="94768"/>
                </a:lnTo>
                <a:lnTo>
                  <a:pt x="1377540" y="289480"/>
                </a:lnTo>
                <a:lnTo>
                  <a:pt x="1447889" y="302595"/>
                </a:lnTo>
                <a:lnTo>
                  <a:pt x="1539071" y="317477"/>
                </a:lnTo>
                <a:lnTo>
                  <a:pt x="1689467" y="339249"/>
                </a:lnTo>
                <a:lnTo>
                  <a:pt x="1868293" y="362189"/>
                </a:lnTo>
                <a:lnTo>
                  <a:pt x="2124313" y="390787"/>
                </a:lnTo>
                <a:lnTo>
                  <a:pt x="2407466" y="417244"/>
                </a:lnTo>
                <a:lnTo>
                  <a:pt x="2647069" y="435386"/>
                </a:lnTo>
                <a:lnTo>
                  <a:pt x="2892972" y="449618"/>
                </a:lnTo>
                <a:lnTo>
                  <a:pt x="3078576" y="457047"/>
                </a:lnTo>
                <a:lnTo>
                  <a:pt x="3262881" y="461165"/>
                </a:lnTo>
                <a:lnTo>
                  <a:pt x="3384007" y="461836"/>
                </a:lnTo>
                <a:lnTo>
                  <a:pt x="3503018" y="460683"/>
                </a:lnTo>
                <a:lnTo>
                  <a:pt x="3619302" y="457564"/>
                </a:lnTo>
                <a:lnTo>
                  <a:pt x="3676229" y="455224"/>
                </a:lnTo>
                <a:lnTo>
                  <a:pt x="3732243" y="452340"/>
                </a:lnTo>
                <a:lnTo>
                  <a:pt x="3787268" y="448894"/>
                </a:lnTo>
                <a:lnTo>
                  <a:pt x="3888855" y="441067"/>
                </a:lnTo>
                <a:lnTo>
                  <a:pt x="3990132" y="431552"/>
                </a:lnTo>
                <a:lnTo>
                  <a:pt x="4091103" y="420386"/>
                </a:lnTo>
                <a:lnTo>
                  <a:pt x="4191771" y="407609"/>
                </a:lnTo>
                <a:lnTo>
                  <a:pt x="4292141" y="393258"/>
                </a:lnTo>
                <a:lnTo>
                  <a:pt x="4392217" y="377373"/>
                </a:lnTo>
                <a:lnTo>
                  <a:pt x="4492003" y="359993"/>
                </a:lnTo>
                <a:lnTo>
                  <a:pt x="4591504" y="341155"/>
                </a:lnTo>
                <a:lnTo>
                  <a:pt x="4690723" y="320900"/>
                </a:lnTo>
                <a:lnTo>
                  <a:pt x="4789664" y="299265"/>
                </a:lnTo>
                <a:lnTo>
                  <a:pt x="4888333" y="276290"/>
                </a:lnTo>
                <a:lnTo>
                  <a:pt x="4986732" y="252013"/>
                </a:lnTo>
                <a:lnTo>
                  <a:pt x="5133835" y="213242"/>
                </a:lnTo>
                <a:lnTo>
                  <a:pt x="5280356" y="171759"/>
                </a:lnTo>
                <a:lnTo>
                  <a:pt x="5426309" y="127696"/>
                </a:lnTo>
                <a:lnTo>
                  <a:pt x="5571707" y="81183"/>
                </a:lnTo>
                <a:lnTo>
                  <a:pt x="5716566" y="32352"/>
                </a:lnTo>
                <a:lnTo>
                  <a:pt x="5808512" y="0"/>
                </a:lnTo>
                <a:close/>
              </a:path>
            </a:pathLst>
          </a:custGeom>
          <a:solidFill>
            <a:srgbClr val="B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1"/>
            <a:ext cx="2075862" cy="361614"/>
          </a:xfrm>
          <a:custGeom>
            <a:avLst/>
            <a:gdLst/>
            <a:ahLst/>
            <a:cxnLst/>
            <a:rect l="l" t="t" r="r" b="b"/>
            <a:pathLst>
              <a:path w="2427605" h="398780">
                <a:moveTo>
                  <a:pt x="0" y="45313"/>
                </a:moveTo>
                <a:lnTo>
                  <a:pt x="0" y="355074"/>
                </a:lnTo>
                <a:lnTo>
                  <a:pt x="111230" y="368500"/>
                </a:lnTo>
                <a:lnTo>
                  <a:pt x="213713" y="379374"/>
                </a:lnTo>
                <a:lnTo>
                  <a:pt x="265665" y="384028"/>
                </a:lnTo>
                <a:lnTo>
                  <a:pt x="317627" y="388067"/>
                </a:lnTo>
                <a:lnTo>
                  <a:pt x="369598" y="391478"/>
                </a:lnTo>
                <a:lnTo>
                  <a:pt x="421580" y="394247"/>
                </a:lnTo>
                <a:lnTo>
                  <a:pt x="473572" y="396364"/>
                </a:lnTo>
                <a:lnTo>
                  <a:pt x="525574" y="397814"/>
                </a:lnTo>
                <a:lnTo>
                  <a:pt x="577588" y="398587"/>
                </a:lnTo>
                <a:lnTo>
                  <a:pt x="629613" y="398668"/>
                </a:lnTo>
                <a:lnTo>
                  <a:pt x="681649" y="398046"/>
                </a:lnTo>
                <a:lnTo>
                  <a:pt x="733696" y="396708"/>
                </a:lnTo>
                <a:lnTo>
                  <a:pt x="785756" y="394642"/>
                </a:lnTo>
                <a:lnTo>
                  <a:pt x="837827" y="391834"/>
                </a:lnTo>
                <a:lnTo>
                  <a:pt x="889911" y="388273"/>
                </a:lnTo>
                <a:lnTo>
                  <a:pt x="989127" y="379575"/>
                </a:lnTo>
                <a:lnTo>
                  <a:pt x="1083192" y="369789"/>
                </a:lnTo>
                <a:lnTo>
                  <a:pt x="1130120" y="364093"/>
                </a:lnTo>
                <a:lnTo>
                  <a:pt x="1176966" y="357674"/>
                </a:lnTo>
                <a:lnTo>
                  <a:pt x="1223719" y="350393"/>
                </a:lnTo>
                <a:lnTo>
                  <a:pt x="1453476" y="307766"/>
                </a:lnTo>
                <a:lnTo>
                  <a:pt x="1582579" y="281825"/>
                </a:lnTo>
                <a:lnTo>
                  <a:pt x="1713584" y="253421"/>
                </a:lnTo>
                <a:lnTo>
                  <a:pt x="1775234" y="238934"/>
                </a:lnTo>
                <a:lnTo>
                  <a:pt x="1831879" y="224598"/>
                </a:lnTo>
                <a:lnTo>
                  <a:pt x="1881694" y="210667"/>
                </a:lnTo>
                <a:lnTo>
                  <a:pt x="1931489" y="193904"/>
                </a:lnTo>
                <a:lnTo>
                  <a:pt x="1981037" y="176555"/>
                </a:lnTo>
                <a:lnTo>
                  <a:pt x="2030363" y="158675"/>
                </a:lnTo>
                <a:lnTo>
                  <a:pt x="2085246" y="138110"/>
                </a:lnTo>
                <a:lnTo>
                  <a:pt x="861826" y="138110"/>
                </a:lnTo>
                <a:lnTo>
                  <a:pt x="811760" y="137774"/>
                </a:lnTo>
                <a:lnTo>
                  <a:pt x="761606" y="136509"/>
                </a:lnTo>
                <a:lnTo>
                  <a:pt x="711351" y="134213"/>
                </a:lnTo>
                <a:lnTo>
                  <a:pt x="610884" y="127608"/>
                </a:lnTo>
                <a:lnTo>
                  <a:pt x="510782" y="119158"/>
                </a:lnTo>
                <a:lnTo>
                  <a:pt x="411025" y="108835"/>
                </a:lnTo>
                <a:lnTo>
                  <a:pt x="311593" y="96615"/>
                </a:lnTo>
                <a:lnTo>
                  <a:pt x="212465" y="82471"/>
                </a:lnTo>
                <a:lnTo>
                  <a:pt x="163009" y="74669"/>
                </a:lnTo>
                <a:lnTo>
                  <a:pt x="113622" y="66376"/>
                </a:lnTo>
                <a:lnTo>
                  <a:pt x="64302" y="57590"/>
                </a:lnTo>
                <a:lnTo>
                  <a:pt x="15045" y="48305"/>
                </a:lnTo>
                <a:lnTo>
                  <a:pt x="0" y="45313"/>
                </a:lnTo>
                <a:close/>
              </a:path>
              <a:path w="2427605" h="398780">
                <a:moveTo>
                  <a:pt x="2427197" y="0"/>
                </a:moveTo>
                <a:lnTo>
                  <a:pt x="1921932" y="0"/>
                </a:lnTo>
                <a:lnTo>
                  <a:pt x="1873324" y="12867"/>
                </a:lnTo>
                <a:lnTo>
                  <a:pt x="1822977" y="25560"/>
                </a:lnTo>
                <a:lnTo>
                  <a:pt x="1772480" y="37639"/>
                </a:lnTo>
                <a:lnTo>
                  <a:pt x="1721829" y="49089"/>
                </a:lnTo>
                <a:lnTo>
                  <a:pt x="1671019" y="59893"/>
                </a:lnTo>
                <a:lnTo>
                  <a:pt x="1620047" y="70035"/>
                </a:lnTo>
                <a:lnTo>
                  <a:pt x="1568908" y="79497"/>
                </a:lnTo>
                <a:lnTo>
                  <a:pt x="1517599" y="88263"/>
                </a:lnTo>
                <a:lnTo>
                  <a:pt x="1466115" y="96317"/>
                </a:lnTo>
                <a:lnTo>
                  <a:pt x="1414453" y="103642"/>
                </a:lnTo>
                <a:lnTo>
                  <a:pt x="1362607" y="110222"/>
                </a:lnTo>
                <a:lnTo>
                  <a:pt x="1310575" y="116040"/>
                </a:lnTo>
                <a:lnTo>
                  <a:pt x="1111278" y="129399"/>
                </a:lnTo>
                <a:lnTo>
                  <a:pt x="1011620" y="134556"/>
                </a:lnTo>
                <a:lnTo>
                  <a:pt x="961742" y="136400"/>
                </a:lnTo>
                <a:lnTo>
                  <a:pt x="911815" y="137618"/>
                </a:lnTo>
                <a:lnTo>
                  <a:pt x="861826" y="138110"/>
                </a:lnTo>
                <a:lnTo>
                  <a:pt x="2085246" y="138110"/>
                </a:lnTo>
                <a:lnTo>
                  <a:pt x="2177231" y="102399"/>
                </a:lnTo>
                <a:lnTo>
                  <a:pt x="2427197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1"/>
            <a:ext cx="1129425" cy="141076"/>
          </a:xfrm>
          <a:custGeom>
            <a:avLst/>
            <a:gdLst/>
            <a:ahLst/>
            <a:cxnLst/>
            <a:rect l="l" t="t" r="r" b="b"/>
            <a:pathLst>
              <a:path w="1320800" h="155575">
                <a:moveTo>
                  <a:pt x="855978" y="0"/>
                </a:moveTo>
                <a:lnTo>
                  <a:pt x="0" y="0"/>
                </a:lnTo>
                <a:lnTo>
                  <a:pt x="0" y="62488"/>
                </a:lnTo>
                <a:lnTo>
                  <a:pt x="57847" y="74113"/>
                </a:lnTo>
                <a:lnTo>
                  <a:pt x="107847" y="83430"/>
                </a:lnTo>
                <a:lnTo>
                  <a:pt x="157946" y="92144"/>
                </a:lnTo>
                <a:lnTo>
                  <a:pt x="208142" y="100269"/>
                </a:lnTo>
                <a:lnTo>
                  <a:pt x="258431" y="107822"/>
                </a:lnTo>
                <a:lnTo>
                  <a:pt x="308812" y="114817"/>
                </a:lnTo>
                <a:lnTo>
                  <a:pt x="359281" y="121272"/>
                </a:lnTo>
                <a:lnTo>
                  <a:pt x="409836" y="127201"/>
                </a:lnTo>
                <a:lnTo>
                  <a:pt x="511193" y="137544"/>
                </a:lnTo>
                <a:lnTo>
                  <a:pt x="612862" y="145973"/>
                </a:lnTo>
                <a:lnTo>
                  <a:pt x="664154" y="149370"/>
                </a:lnTo>
                <a:lnTo>
                  <a:pt x="715434" y="151998"/>
                </a:lnTo>
                <a:lnTo>
                  <a:pt x="766704" y="153877"/>
                </a:lnTo>
                <a:lnTo>
                  <a:pt x="817962" y="155028"/>
                </a:lnTo>
                <a:lnTo>
                  <a:pt x="869210" y="155468"/>
                </a:lnTo>
                <a:lnTo>
                  <a:pt x="920446" y="155218"/>
                </a:lnTo>
                <a:lnTo>
                  <a:pt x="971673" y="154296"/>
                </a:lnTo>
                <a:lnTo>
                  <a:pt x="1022888" y="152722"/>
                </a:lnTo>
                <a:lnTo>
                  <a:pt x="1074094" y="150516"/>
                </a:lnTo>
                <a:lnTo>
                  <a:pt x="1125288" y="147696"/>
                </a:lnTo>
                <a:lnTo>
                  <a:pt x="1176473" y="144282"/>
                </a:lnTo>
                <a:lnTo>
                  <a:pt x="1227648" y="140294"/>
                </a:lnTo>
                <a:lnTo>
                  <a:pt x="1278812" y="135750"/>
                </a:lnTo>
                <a:lnTo>
                  <a:pt x="1289664" y="135005"/>
                </a:lnTo>
                <a:lnTo>
                  <a:pt x="1300451" y="134007"/>
                </a:lnTo>
                <a:lnTo>
                  <a:pt x="1310893" y="131557"/>
                </a:lnTo>
                <a:lnTo>
                  <a:pt x="1320709" y="126454"/>
                </a:lnTo>
                <a:lnTo>
                  <a:pt x="1311542" y="113961"/>
                </a:lnTo>
                <a:lnTo>
                  <a:pt x="1299392" y="106488"/>
                </a:lnTo>
                <a:lnTo>
                  <a:pt x="1285433" y="102145"/>
                </a:lnTo>
                <a:lnTo>
                  <a:pt x="1126108" y="67011"/>
                </a:lnTo>
                <a:lnTo>
                  <a:pt x="982074" y="32595"/>
                </a:lnTo>
                <a:lnTo>
                  <a:pt x="886489" y="8144"/>
                </a:lnTo>
                <a:lnTo>
                  <a:pt x="855978" y="0"/>
                </a:lnTo>
                <a:close/>
              </a:path>
            </a:pathLst>
          </a:custGeom>
          <a:solidFill>
            <a:srgbClr val="4E4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43176" y="12"/>
            <a:ext cx="2521659" cy="202112"/>
          </a:xfrm>
          <a:custGeom>
            <a:avLst/>
            <a:gdLst/>
            <a:ahLst/>
            <a:cxnLst/>
            <a:rect l="l" t="t" r="r" b="b"/>
            <a:pathLst>
              <a:path w="2948940" h="222885">
                <a:moveTo>
                  <a:pt x="2948576" y="0"/>
                </a:moveTo>
                <a:lnTo>
                  <a:pt x="0" y="0"/>
                </a:lnTo>
                <a:lnTo>
                  <a:pt x="46048" y="13830"/>
                </a:lnTo>
                <a:lnTo>
                  <a:pt x="144613" y="42114"/>
                </a:lnTo>
                <a:lnTo>
                  <a:pt x="243702" y="68649"/>
                </a:lnTo>
                <a:lnTo>
                  <a:pt x="293459" y="81210"/>
                </a:lnTo>
                <a:lnTo>
                  <a:pt x="343364" y="93273"/>
                </a:lnTo>
                <a:lnTo>
                  <a:pt x="393425" y="104817"/>
                </a:lnTo>
                <a:lnTo>
                  <a:pt x="443646" y="115823"/>
                </a:lnTo>
                <a:lnTo>
                  <a:pt x="486107" y="123798"/>
                </a:lnTo>
                <a:lnTo>
                  <a:pt x="536797" y="132158"/>
                </a:lnTo>
                <a:lnTo>
                  <a:pt x="593877" y="140742"/>
                </a:lnTo>
                <a:lnTo>
                  <a:pt x="655509" y="149390"/>
                </a:lnTo>
                <a:lnTo>
                  <a:pt x="849321" y="174108"/>
                </a:lnTo>
                <a:lnTo>
                  <a:pt x="1111577" y="203555"/>
                </a:lnTo>
                <a:lnTo>
                  <a:pt x="1163348" y="208099"/>
                </a:lnTo>
                <a:lnTo>
                  <a:pt x="1215120" y="212026"/>
                </a:lnTo>
                <a:lnTo>
                  <a:pt x="1266892" y="215339"/>
                </a:lnTo>
                <a:lnTo>
                  <a:pt x="1318663" y="218042"/>
                </a:lnTo>
                <a:lnTo>
                  <a:pt x="1370458" y="220138"/>
                </a:lnTo>
                <a:lnTo>
                  <a:pt x="1422204" y="221628"/>
                </a:lnTo>
                <a:lnTo>
                  <a:pt x="1473972" y="222519"/>
                </a:lnTo>
                <a:lnTo>
                  <a:pt x="1525738" y="222812"/>
                </a:lnTo>
                <a:lnTo>
                  <a:pt x="1577501" y="222510"/>
                </a:lnTo>
                <a:lnTo>
                  <a:pt x="1629261" y="221618"/>
                </a:lnTo>
                <a:lnTo>
                  <a:pt x="1681034" y="220137"/>
                </a:lnTo>
                <a:lnTo>
                  <a:pt x="1732768" y="218073"/>
                </a:lnTo>
                <a:lnTo>
                  <a:pt x="1784515" y="215428"/>
                </a:lnTo>
                <a:lnTo>
                  <a:pt x="1836256" y="212204"/>
                </a:lnTo>
                <a:lnTo>
                  <a:pt x="1887991" y="208406"/>
                </a:lnTo>
                <a:lnTo>
                  <a:pt x="1938304" y="204146"/>
                </a:lnTo>
                <a:lnTo>
                  <a:pt x="1988498" y="199325"/>
                </a:lnTo>
                <a:lnTo>
                  <a:pt x="2038573" y="193950"/>
                </a:lnTo>
                <a:lnTo>
                  <a:pt x="2088531" y="188025"/>
                </a:lnTo>
                <a:lnTo>
                  <a:pt x="2138372" y="181556"/>
                </a:lnTo>
                <a:lnTo>
                  <a:pt x="2188096" y="174550"/>
                </a:lnTo>
                <a:lnTo>
                  <a:pt x="2237706" y="167011"/>
                </a:lnTo>
                <a:lnTo>
                  <a:pt x="2287201" y="158945"/>
                </a:lnTo>
                <a:lnTo>
                  <a:pt x="2336582" y="150357"/>
                </a:lnTo>
                <a:lnTo>
                  <a:pt x="2385851" y="141254"/>
                </a:lnTo>
                <a:lnTo>
                  <a:pt x="2435008" y="131641"/>
                </a:lnTo>
                <a:lnTo>
                  <a:pt x="2484053" y="121522"/>
                </a:lnTo>
                <a:lnTo>
                  <a:pt x="2532988" y="110905"/>
                </a:lnTo>
                <a:lnTo>
                  <a:pt x="2581814" y="99794"/>
                </a:lnTo>
                <a:lnTo>
                  <a:pt x="2630531" y="88195"/>
                </a:lnTo>
                <a:lnTo>
                  <a:pt x="2679140" y="76114"/>
                </a:lnTo>
                <a:lnTo>
                  <a:pt x="2727642" y="63555"/>
                </a:lnTo>
                <a:lnTo>
                  <a:pt x="2776038" y="50526"/>
                </a:lnTo>
                <a:lnTo>
                  <a:pt x="2824329" y="37030"/>
                </a:lnTo>
                <a:lnTo>
                  <a:pt x="2872514" y="23075"/>
                </a:lnTo>
                <a:lnTo>
                  <a:pt x="2920596" y="8665"/>
                </a:lnTo>
                <a:lnTo>
                  <a:pt x="2948576" y="0"/>
                </a:lnTo>
                <a:close/>
              </a:path>
            </a:pathLst>
          </a:custGeom>
          <a:solidFill>
            <a:srgbClr val="FBA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73724" y="12"/>
            <a:ext cx="569600" cy="360462"/>
          </a:xfrm>
          <a:custGeom>
            <a:avLst/>
            <a:gdLst/>
            <a:ahLst/>
            <a:cxnLst/>
            <a:rect l="l" t="t" r="r" b="b"/>
            <a:pathLst>
              <a:path w="666115" h="397510">
                <a:moveTo>
                  <a:pt x="665508" y="0"/>
                </a:moveTo>
                <a:lnTo>
                  <a:pt x="0" y="0"/>
                </a:lnTo>
                <a:lnTo>
                  <a:pt x="38942" y="30368"/>
                </a:lnTo>
                <a:lnTo>
                  <a:pt x="83732" y="63001"/>
                </a:lnTo>
                <a:lnTo>
                  <a:pt x="131986" y="96265"/>
                </a:lnTo>
                <a:lnTo>
                  <a:pt x="182958" y="129808"/>
                </a:lnTo>
                <a:lnTo>
                  <a:pt x="235903" y="163277"/>
                </a:lnTo>
                <a:lnTo>
                  <a:pt x="290078" y="196320"/>
                </a:lnTo>
                <a:lnTo>
                  <a:pt x="344737" y="228584"/>
                </a:lnTo>
                <a:lnTo>
                  <a:pt x="399136" y="259717"/>
                </a:lnTo>
                <a:lnTo>
                  <a:pt x="452530" y="289365"/>
                </a:lnTo>
                <a:lnTo>
                  <a:pt x="504175" y="317176"/>
                </a:lnTo>
                <a:lnTo>
                  <a:pt x="553326" y="342797"/>
                </a:lnTo>
                <a:lnTo>
                  <a:pt x="599238" y="365876"/>
                </a:lnTo>
                <a:lnTo>
                  <a:pt x="641168" y="386060"/>
                </a:lnTo>
                <a:lnTo>
                  <a:pt x="665508" y="397141"/>
                </a:lnTo>
                <a:lnTo>
                  <a:pt x="665508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67552" y="12"/>
            <a:ext cx="614668" cy="218811"/>
          </a:xfrm>
          <a:custGeom>
            <a:avLst/>
            <a:gdLst/>
            <a:ahLst/>
            <a:cxnLst/>
            <a:rect l="l" t="t" r="r" b="b"/>
            <a:pathLst>
              <a:path w="718820" h="241300">
                <a:moveTo>
                  <a:pt x="392537" y="0"/>
                </a:moveTo>
                <a:lnTo>
                  <a:pt x="0" y="0"/>
                </a:lnTo>
                <a:lnTo>
                  <a:pt x="28902" y="13525"/>
                </a:lnTo>
                <a:lnTo>
                  <a:pt x="73967" y="33526"/>
                </a:lnTo>
                <a:lnTo>
                  <a:pt x="119420" y="52691"/>
                </a:lnTo>
                <a:lnTo>
                  <a:pt x="165236" y="71075"/>
                </a:lnTo>
                <a:lnTo>
                  <a:pt x="211388" y="88733"/>
                </a:lnTo>
                <a:lnTo>
                  <a:pt x="257849" y="105722"/>
                </a:lnTo>
                <a:lnTo>
                  <a:pt x="304592" y="122097"/>
                </a:lnTo>
                <a:lnTo>
                  <a:pt x="351592" y="137914"/>
                </a:lnTo>
                <a:lnTo>
                  <a:pt x="398822" y="153229"/>
                </a:lnTo>
                <a:lnTo>
                  <a:pt x="535915" y="195959"/>
                </a:lnTo>
                <a:lnTo>
                  <a:pt x="580940" y="209281"/>
                </a:lnTo>
                <a:lnTo>
                  <a:pt x="626280" y="221523"/>
                </a:lnTo>
                <a:lnTo>
                  <a:pt x="672072" y="232179"/>
                </a:lnTo>
                <a:lnTo>
                  <a:pt x="718454" y="240741"/>
                </a:lnTo>
                <a:lnTo>
                  <a:pt x="708294" y="226340"/>
                </a:lnTo>
                <a:lnTo>
                  <a:pt x="694813" y="215795"/>
                </a:lnTo>
                <a:lnTo>
                  <a:pt x="679771" y="207140"/>
                </a:lnTo>
                <a:lnTo>
                  <a:pt x="664924" y="198412"/>
                </a:lnTo>
                <a:lnTo>
                  <a:pt x="620822" y="168749"/>
                </a:lnTo>
                <a:lnTo>
                  <a:pt x="577123" y="138607"/>
                </a:lnTo>
                <a:lnTo>
                  <a:pt x="533876" y="107928"/>
                </a:lnTo>
                <a:lnTo>
                  <a:pt x="491129" y="76653"/>
                </a:lnTo>
                <a:lnTo>
                  <a:pt x="448932" y="44721"/>
                </a:lnTo>
                <a:lnTo>
                  <a:pt x="407333" y="12074"/>
                </a:lnTo>
                <a:lnTo>
                  <a:pt x="392537" y="0"/>
                </a:lnTo>
                <a:close/>
              </a:path>
            </a:pathLst>
          </a:custGeom>
          <a:solidFill>
            <a:srgbClr val="69C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9" y="12"/>
            <a:ext cx="1009967" cy="115164"/>
          </a:xfrm>
          <a:custGeom>
            <a:avLst/>
            <a:gdLst/>
            <a:ahLst/>
            <a:cxnLst/>
            <a:rect l="l" t="t" r="r" b="b"/>
            <a:pathLst>
              <a:path w="1181100" h="127000">
                <a:moveTo>
                  <a:pt x="1180484" y="0"/>
                </a:moveTo>
                <a:lnTo>
                  <a:pt x="0" y="0"/>
                </a:lnTo>
                <a:lnTo>
                  <a:pt x="41546" y="11250"/>
                </a:lnTo>
                <a:lnTo>
                  <a:pt x="139999" y="36788"/>
                </a:lnTo>
                <a:lnTo>
                  <a:pt x="288281" y="73164"/>
                </a:lnTo>
                <a:lnTo>
                  <a:pt x="521593" y="126453"/>
                </a:lnTo>
                <a:lnTo>
                  <a:pt x="572290" y="122412"/>
                </a:lnTo>
                <a:lnTo>
                  <a:pt x="622757" y="117223"/>
                </a:lnTo>
                <a:lnTo>
                  <a:pt x="673007" y="110953"/>
                </a:lnTo>
                <a:lnTo>
                  <a:pt x="723051" y="103672"/>
                </a:lnTo>
                <a:lnTo>
                  <a:pt x="772903" y="95448"/>
                </a:lnTo>
                <a:lnTo>
                  <a:pt x="822576" y="86349"/>
                </a:lnTo>
                <a:lnTo>
                  <a:pt x="872083" y="76445"/>
                </a:lnTo>
                <a:lnTo>
                  <a:pt x="921435" y="65805"/>
                </a:lnTo>
                <a:lnTo>
                  <a:pt x="970646" y="54496"/>
                </a:lnTo>
                <a:lnTo>
                  <a:pt x="1019729" y="42587"/>
                </a:lnTo>
                <a:lnTo>
                  <a:pt x="1117560" y="17245"/>
                </a:lnTo>
                <a:lnTo>
                  <a:pt x="1180484" y="0"/>
                </a:lnTo>
                <a:close/>
              </a:path>
            </a:pathLst>
          </a:custGeom>
          <a:solidFill>
            <a:srgbClr val="6AC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Título 15"/>
          <p:cNvSpPr txBox="1">
            <a:spLocks/>
          </p:cNvSpPr>
          <p:nvPr/>
        </p:nvSpPr>
        <p:spPr>
          <a:xfrm>
            <a:off x="292983" y="2666451"/>
            <a:ext cx="8731325" cy="558184"/>
          </a:xfrm>
          <a:prstGeom prst="rect">
            <a:avLst/>
          </a:prstGeom>
        </p:spPr>
        <p:txBody>
          <a:bodyPr lIns="80147" tIns="40074" rIns="80147" bIns="40074"/>
          <a:lstStyle/>
          <a:p>
            <a:pPr algn="ctr" defTabSz="801472">
              <a:defRPr/>
            </a:pPr>
            <a:endParaRPr lang="pt-BR" sz="3500" b="1" kern="0" dirty="0">
              <a:solidFill>
                <a:sysClr val="windowText" lastClr="000000"/>
              </a:solidFill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312381" y="1671339"/>
            <a:ext cx="856554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Conferência: procurar espaços públicos para reduzir os custos;</a:t>
            </a:r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Material 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gráfico: material de divulgação, folders, cartazes, faixas, painéis, cópias dos documentos (programação, regimento, regulamento, certificados, etc.);</a:t>
            </a:r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Material 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apoio (pastas, canetas, blocos e crachás, equipamentos para a secretaria do evento); </a:t>
            </a:r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Alimentação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hospedagem e transporte para os palestrantes e/ou convidados.</a:t>
            </a:r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09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37883" y="6648006"/>
            <a:ext cx="1557304" cy="207295"/>
          </a:xfrm>
          <a:custGeom>
            <a:avLst/>
            <a:gdLst/>
            <a:ahLst/>
            <a:cxnLst/>
            <a:rect l="l" t="t" r="r" b="b"/>
            <a:pathLst>
              <a:path w="1821179" h="228600">
                <a:moveTo>
                  <a:pt x="1815490" y="0"/>
                </a:moveTo>
                <a:lnTo>
                  <a:pt x="2438" y="0"/>
                </a:lnTo>
                <a:lnTo>
                  <a:pt x="546" y="2019"/>
                </a:lnTo>
                <a:lnTo>
                  <a:pt x="1320" y="4343"/>
                </a:lnTo>
                <a:lnTo>
                  <a:pt x="3553" y="13376"/>
                </a:lnTo>
                <a:lnTo>
                  <a:pt x="12141" y="53532"/>
                </a:lnTo>
                <a:lnTo>
                  <a:pt x="17476" y="93023"/>
                </a:lnTo>
                <a:lnTo>
                  <a:pt x="18618" y="116992"/>
                </a:lnTo>
                <a:lnTo>
                  <a:pt x="19558" y="120916"/>
                </a:lnTo>
                <a:lnTo>
                  <a:pt x="19621" y="126568"/>
                </a:lnTo>
                <a:lnTo>
                  <a:pt x="20294" y="128104"/>
                </a:lnTo>
                <a:lnTo>
                  <a:pt x="24409" y="130530"/>
                </a:lnTo>
                <a:lnTo>
                  <a:pt x="24574" y="132842"/>
                </a:lnTo>
                <a:lnTo>
                  <a:pt x="20370" y="148915"/>
                </a:lnTo>
                <a:lnTo>
                  <a:pt x="16992" y="162221"/>
                </a:lnTo>
                <a:lnTo>
                  <a:pt x="13643" y="175535"/>
                </a:lnTo>
                <a:lnTo>
                  <a:pt x="10261" y="188836"/>
                </a:lnTo>
                <a:lnTo>
                  <a:pt x="6000" y="205366"/>
                </a:lnTo>
                <a:lnTo>
                  <a:pt x="3917" y="213644"/>
                </a:lnTo>
                <a:lnTo>
                  <a:pt x="1435" y="224078"/>
                </a:lnTo>
                <a:lnTo>
                  <a:pt x="0" y="226885"/>
                </a:lnTo>
                <a:lnTo>
                  <a:pt x="3543" y="228079"/>
                </a:lnTo>
                <a:lnTo>
                  <a:pt x="1760080" y="228079"/>
                </a:lnTo>
                <a:lnTo>
                  <a:pt x="1777803" y="172370"/>
                </a:lnTo>
                <a:lnTo>
                  <a:pt x="1797453" y="98580"/>
                </a:lnTo>
                <a:lnTo>
                  <a:pt x="1817827" y="21856"/>
                </a:lnTo>
                <a:lnTo>
                  <a:pt x="1820354" y="15506"/>
                </a:lnTo>
                <a:lnTo>
                  <a:pt x="1820633" y="8648"/>
                </a:lnTo>
                <a:lnTo>
                  <a:pt x="1818970" y="5715"/>
                </a:lnTo>
                <a:lnTo>
                  <a:pt x="1819529" y="1435"/>
                </a:lnTo>
                <a:lnTo>
                  <a:pt x="1815490" y="0"/>
                </a:lnTo>
                <a:close/>
              </a:path>
            </a:pathLst>
          </a:custGeom>
          <a:solidFill>
            <a:srgbClr val="FAA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8827" y="6648006"/>
            <a:ext cx="1413410" cy="207871"/>
          </a:xfrm>
          <a:custGeom>
            <a:avLst/>
            <a:gdLst/>
            <a:ahLst/>
            <a:cxnLst/>
            <a:rect l="l" t="t" r="r" b="b"/>
            <a:pathLst>
              <a:path w="1652904" h="229234">
                <a:moveTo>
                  <a:pt x="1626141" y="228041"/>
                </a:moveTo>
                <a:lnTo>
                  <a:pt x="1622925" y="228041"/>
                </a:lnTo>
                <a:lnTo>
                  <a:pt x="1625096" y="228790"/>
                </a:lnTo>
                <a:lnTo>
                  <a:pt x="1626141" y="228041"/>
                </a:lnTo>
                <a:close/>
              </a:path>
              <a:path w="1652904" h="229234">
                <a:moveTo>
                  <a:pt x="8082" y="224485"/>
                </a:moveTo>
                <a:lnTo>
                  <a:pt x="1262" y="224840"/>
                </a:lnTo>
                <a:lnTo>
                  <a:pt x="81" y="226618"/>
                </a:lnTo>
                <a:lnTo>
                  <a:pt x="0" y="227406"/>
                </a:lnTo>
                <a:lnTo>
                  <a:pt x="182" y="227761"/>
                </a:lnTo>
                <a:lnTo>
                  <a:pt x="830" y="228015"/>
                </a:lnTo>
                <a:lnTo>
                  <a:pt x="2621" y="228155"/>
                </a:lnTo>
                <a:lnTo>
                  <a:pt x="1626141" y="228041"/>
                </a:lnTo>
                <a:lnTo>
                  <a:pt x="1627027" y="227406"/>
                </a:lnTo>
                <a:lnTo>
                  <a:pt x="1627765" y="224510"/>
                </a:lnTo>
                <a:lnTo>
                  <a:pt x="731524" y="224510"/>
                </a:lnTo>
                <a:lnTo>
                  <a:pt x="8082" y="224485"/>
                </a:lnTo>
                <a:close/>
              </a:path>
              <a:path w="1652904" h="229234">
                <a:moveTo>
                  <a:pt x="1626862" y="0"/>
                </a:moveTo>
                <a:lnTo>
                  <a:pt x="793208" y="0"/>
                </a:lnTo>
                <a:lnTo>
                  <a:pt x="790910" y="1778"/>
                </a:lnTo>
                <a:lnTo>
                  <a:pt x="789944" y="4279"/>
                </a:lnTo>
                <a:lnTo>
                  <a:pt x="786652" y="16979"/>
                </a:lnTo>
                <a:lnTo>
                  <a:pt x="781427" y="36857"/>
                </a:lnTo>
                <a:lnTo>
                  <a:pt x="767701" y="88267"/>
                </a:lnTo>
                <a:lnTo>
                  <a:pt x="731524" y="224510"/>
                </a:lnTo>
                <a:lnTo>
                  <a:pt x="1627765" y="224510"/>
                </a:lnTo>
                <a:lnTo>
                  <a:pt x="1646750" y="150101"/>
                </a:lnTo>
                <a:lnTo>
                  <a:pt x="1648172" y="144602"/>
                </a:lnTo>
                <a:lnTo>
                  <a:pt x="1649696" y="139115"/>
                </a:lnTo>
                <a:lnTo>
                  <a:pt x="1651335" y="131648"/>
                </a:lnTo>
                <a:lnTo>
                  <a:pt x="1652427" y="128409"/>
                </a:lnTo>
                <a:lnTo>
                  <a:pt x="1645150" y="127622"/>
                </a:lnTo>
                <a:lnTo>
                  <a:pt x="1645785" y="124815"/>
                </a:lnTo>
                <a:lnTo>
                  <a:pt x="1645670" y="121932"/>
                </a:lnTo>
                <a:lnTo>
                  <a:pt x="1641746" y="72707"/>
                </a:lnTo>
                <a:lnTo>
                  <a:pt x="1631336" y="18016"/>
                </a:lnTo>
                <a:lnTo>
                  <a:pt x="1626862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47365" y="6648006"/>
            <a:ext cx="679827" cy="206142"/>
          </a:xfrm>
          <a:custGeom>
            <a:avLst/>
            <a:gdLst/>
            <a:ahLst/>
            <a:cxnLst/>
            <a:rect l="l" t="t" r="r" b="b"/>
            <a:pathLst>
              <a:path w="795020" h="227329">
                <a:moveTo>
                  <a:pt x="794918" y="0"/>
                </a:moveTo>
                <a:lnTo>
                  <a:pt x="52679" y="0"/>
                </a:lnTo>
                <a:lnTo>
                  <a:pt x="50266" y="1092"/>
                </a:lnTo>
                <a:lnTo>
                  <a:pt x="36360" y="44843"/>
                </a:lnTo>
                <a:lnTo>
                  <a:pt x="22491" y="98893"/>
                </a:lnTo>
                <a:lnTo>
                  <a:pt x="11252" y="153581"/>
                </a:lnTo>
                <a:lnTo>
                  <a:pt x="2952" y="204451"/>
                </a:lnTo>
                <a:lnTo>
                  <a:pt x="0" y="225475"/>
                </a:lnTo>
                <a:lnTo>
                  <a:pt x="2120" y="226695"/>
                </a:lnTo>
                <a:lnTo>
                  <a:pt x="730630" y="226733"/>
                </a:lnTo>
                <a:lnTo>
                  <a:pt x="733717" y="227126"/>
                </a:lnTo>
                <a:lnTo>
                  <a:pt x="735202" y="225717"/>
                </a:lnTo>
                <a:lnTo>
                  <a:pt x="740792" y="204437"/>
                </a:lnTo>
                <a:lnTo>
                  <a:pt x="745605" y="186256"/>
                </a:lnTo>
                <a:lnTo>
                  <a:pt x="782599" y="47332"/>
                </a:lnTo>
                <a:lnTo>
                  <a:pt x="785710" y="35506"/>
                </a:lnTo>
                <a:lnTo>
                  <a:pt x="794918" y="0"/>
                </a:lnTo>
                <a:close/>
              </a:path>
            </a:pathLst>
          </a:custGeom>
          <a:solidFill>
            <a:srgbClr val="B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408" y="6648006"/>
            <a:ext cx="582088" cy="207295"/>
          </a:xfrm>
          <a:custGeom>
            <a:avLst/>
            <a:gdLst/>
            <a:ahLst/>
            <a:cxnLst/>
            <a:rect l="l" t="t" r="r" b="b"/>
            <a:pathLst>
              <a:path w="680719" h="228600">
                <a:moveTo>
                  <a:pt x="677292" y="227584"/>
                </a:moveTo>
                <a:lnTo>
                  <a:pt x="674065" y="227584"/>
                </a:lnTo>
                <a:lnTo>
                  <a:pt x="676414" y="228295"/>
                </a:lnTo>
                <a:lnTo>
                  <a:pt x="677292" y="227584"/>
                </a:lnTo>
                <a:close/>
              </a:path>
              <a:path w="680719" h="228600">
                <a:moveTo>
                  <a:pt x="677570" y="0"/>
                </a:moveTo>
                <a:lnTo>
                  <a:pt x="1409" y="0"/>
                </a:lnTo>
                <a:lnTo>
                  <a:pt x="0" y="2032"/>
                </a:lnTo>
                <a:lnTo>
                  <a:pt x="698" y="4089"/>
                </a:lnTo>
                <a:lnTo>
                  <a:pt x="3378" y="13754"/>
                </a:lnTo>
                <a:lnTo>
                  <a:pt x="5816" y="21209"/>
                </a:lnTo>
                <a:lnTo>
                  <a:pt x="22559" y="76654"/>
                </a:lnTo>
                <a:lnTo>
                  <a:pt x="67830" y="227622"/>
                </a:lnTo>
                <a:lnTo>
                  <a:pt x="677292" y="227584"/>
                </a:lnTo>
                <a:lnTo>
                  <a:pt x="678421" y="226669"/>
                </a:lnTo>
                <a:lnTo>
                  <a:pt x="680351" y="223570"/>
                </a:lnTo>
                <a:lnTo>
                  <a:pt x="679640" y="220078"/>
                </a:lnTo>
                <a:lnTo>
                  <a:pt x="679541" y="4089"/>
                </a:lnTo>
                <a:lnTo>
                  <a:pt x="679475" y="2692"/>
                </a:lnTo>
                <a:lnTo>
                  <a:pt x="678992" y="1143"/>
                </a:lnTo>
                <a:lnTo>
                  <a:pt x="677570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0947" y="6648008"/>
            <a:ext cx="595120" cy="206719"/>
          </a:xfrm>
          <a:custGeom>
            <a:avLst/>
            <a:gdLst/>
            <a:ahLst/>
            <a:cxnLst/>
            <a:rect l="l" t="t" r="r" b="b"/>
            <a:pathLst>
              <a:path w="695960" h="227965">
                <a:moveTo>
                  <a:pt x="623658" y="0"/>
                </a:moveTo>
                <a:lnTo>
                  <a:pt x="0" y="0"/>
                </a:lnTo>
                <a:lnTo>
                  <a:pt x="266" y="711"/>
                </a:lnTo>
                <a:lnTo>
                  <a:pt x="584" y="1422"/>
                </a:lnTo>
                <a:lnTo>
                  <a:pt x="44503" y="167156"/>
                </a:lnTo>
                <a:lnTo>
                  <a:pt x="60172" y="226644"/>
                </a:lnTo>
                <a:lnTo>
                  <a:pt x="62039" y="227672"/>
                </a:lnTo>
                <a:lnTo>
                  <a:pt x="690168" y="227558"/>
                </a:lnTo>
                <a:lnTo>
                  <a:pt x="693775" y="227431"/>
                </a:lnTo>
                <a:lnTo>
                  <a:pt x="695629" y="225361"/>
                </a:lnTo>
                <a:lnTo>
                  <a:pt x="694829" y="223100"/>
                </a:lnTo>
                <a:lnTo>
                  <a:pt x="682797" y="184113"/>
                </a:lnTo>
                <a:lnTo>
                  <a:pt x="638116" y="39881"/>
                </a:lnTo>
                <a:lnTo>
                  <a:pt x="632819" y="22936"/>
                </a:lnTo>
                <a:lnTo>
                  <a:pt x="626694" y="3682"/>
                </a:lnTo>
                <a:lnTo>
                  <a:pt x="626033" y="1269"/>
                </a:lnTo>
                <a:lnTo>
                  <a:pt x="62365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3485" y="6648006"/>
            <a:ext cx="528875" cy="206719"/>
          </a:xfrm>
          <a:custGeom>
            <a:avLst/>
            <a:gdLst/>
            <a:ahLst/>
            <a:cxnLst/>
            <a:rect l="l" t="t" r="r" b="b"/>
            <a:pathLst>
              <a:path w="618490" h="227965">
                <a:moveTo>
                  <a:pt x="618020" y="0"/>
                </a:moveTo>
                <a:lnTo>
                  <a:pt x="2501" y="0"/>
                </a:lnTo>
                <a:lnTo>
                  <a:pt x="0" y="2044"/>
                </a:lnTo>
                <a:lnTo>
                  <a:pt x="444" y="4991"/>
                </a:lnTo>
                <a:lnTo>
                  <a:pt x="495" y="222300"/>
                </a:lnTo>
                <a:lnTo>
                  <a:pt x="617004" y="227660"/>
                </a:lnTo>
                <a:lnTo>
                  <a:pt x="618134" y="226695"/>
                </a:lnTo>
                <a:lnTo>
                  <a:pt x="618020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4076" y="6648008"/>
            <a:ext cx="493038" cy="206719"/>
          </a:xfrm>
          <a:custGeom>
            <a:avLst/>
            <a:gdLst/>
            <a:ahLst/>
            <a:cxnLst/>
            <a:rect l="l" t="t" r="r" b="b"/>
            <a:pathLst>
              <a:path w="576579" h="227965">
                <a:moveTo>
                  <a:pt x="502767" y="0"/>
                </a:moveTo>
                <a:lnTo>
                  <a:pt x="2209" y="0"/>
                </a:lnTo>
                <a:lnTo>
                  <a:pt x="0" y="2158"/>
                </a:lnTo>
                <a:lnTo>
                  <a:pt x="1041" y="4559"/>
                </a:lnTo>
                <a:lnTo>
                  <a:pt x="1790" y="6883"/>
                </a:lnTo>
                <a:lnTo>
                  <a:pt x="6808" y="22821"/>
                </a:lnTo>
                <a:lnTo>
                  <a:pt x="16653" y="54760"/>
                </a:lnTo>
                <a:lnTo>
                  <a:pt x="21628" y="70713"/>
                </a:lnTo>
                <a:lnTo>
                  <a:pt x="25051" y="81603"/>
                </a:lnTo>
                <a:lnTo>
                  <a:pt x="28447" y="92497"/>
                </a:lnTo>
                <a:lnTo>
                  <a:pt x="60126" y="194904"/>
                </a:lnTo>
                <a:lnTo>
                  <a:pt x="69176" y="223989"/>
                </a:lnTo>
                <a:lnTo>
                  <a:pt x="70002" y="226123"/>
                </a:lnTo>
                <a:lnTo>
                  <a:pt x="72097" y="227431"/>
                </a:lnTo>
                <a:lnTo>
                  <a:pt x="570814" y="227571"/>
                </a:lnTo>
                <a:lnTo>
                  <a:pt x="574138" y="227431"/>
                </a:lnTo>
                <a:lnTo>
                  <a:pt x="575983" y="225056"/>
                </a:lnTo>
                <a:lnTo>
                  <a:pt x="574624" y="222669"/>
                </a:lnTo>
                <a:lnTo>
                  <a:pt x="570445" y="209459"/>
                </a:lnTo>
                <a:lnTo>
                  <a:pt x="563586" y="187506"/>
                </a:lnTo>
                <a:lnTo>
                  <a:pt x="553520" y="155458"/>
                </a:lnTo>
                <a:lnTo>
                  <a:pt x="546939" y="134377"/>
                </a:lnTo>
                <a:lnTo>
                  <a:pt x="540332" y="113302"/>
                </a:lnTo>
                <a:lnTo>
                  <a:pt x="533641" y="92252"/>
                </a:lnTo>
                <a:lnTo>
                  <a:pt x="533184" y="90398"/>
                </a:lnTo>
                <a:lnTo>
                  <a:pt x="531545" y="89090"/>
                </a:lnTo>
                <a:lnTo>
                  <a:pt x="531329" y="87121"/>
                </a:lnTo>
                <a:lnTo>
                  <a:pt x="529501" y="80771"/>
                </a:lnTo>
                <a:lnTo>
                  <a:pt x="528193" y="74294"/>
                </a:lnTo>
                <a:lnTo>
                  <a:pt x="521395" y="52934"/>
                </a:lnTo>
                <a:lnTo>
                  <a:pt x="516653" y="37871"/>
                </a:lnTo>
                <a:lnTo>
                  <a:pt x="506348" y="4851"/>
                </a:lnTo>
                <a:lnTo>
                  <a:pt x="505701" y="1689"/>
                </a:lnTo>
                <a:lnTo>
                  <a:pt x="502767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8649" y="6648006"/>
            <a:ext cx="490323" cy="206719"/>
          </a:xfrm>
          <a:custGeom>
            <a:avLst/>
            <a:gdLst/>
            <a:ahLst/>
            <a:cxnLst/>
            <a:rect l="l" t="t" r="r" b="b"/>
            <a:pathLst>
              <a:path w="573404" h="227965">
                <a:moveTo>
                  <a:pt x="570920" y="227139"/>
                </a:moveTo>
                <a:lnTo>
                  <a:pt x="568502" y="227139"/>
                </a:lnTo>
                <a:lnTo>
                  <a:pt x="570191" y="227533"/>
                </a:lnTo>
                <a:lnTo>
                  <a:pt x="570920" y="227139"/>
                </a:lnTo>
                <a:close/>
              </a:path>
              <a:path w="573404" h="227965">
                <a:moveTo>
                  <a:pt x="500875" y="0"/>
                </a:moveTo>
                <a:lnTo>
                  <a:pt x="2133" y="0"/>
                </a:lnTo>
                <a:lnTo>
                  <a:pt x="0" y="2590"/>
                </a:lnTo>
                <a:lnTo>
                  <a:pt x="1168" y="5295"/>
                </a:lnTo>
                <a:lnTo>
                  <a:pt x="4462" y="15568"/>
                </a:lnTo>
                <a:lnTo>
                  <a:pt x="9287" y="30982"/>
                </a:lnTo>
                <a:lnTo>
                  <a:pt x="16889" y="54959"/>
                </a:lnTo>
                <a:lnTo>
                  <a:pt x="22020" y="71245"/>
                </a:lnTo>
                <a:lnTo>
                  <a:pt x="59893" y="191994"/>
                </a:lnTo>
                <a:lnTo>
                  <a:pt x="70916" y="226872"/>
                </a:lnTo>
                <a:lnTo>
                  <a:pt x="71488" y="227164"/>
                </a:lnTo>
                <a:lnTo>
                  <a:pt x="570920" y="227139"/>
                </a:lnTo>
                <a:lnTo>
                  <a:pt x="571766" y="226682"/>
                </a:lnTo>
                <a:lnTo>
                  <a:pt x="573316" y="225183"/>
                </a:lnTo>
                <a:lnTo>
                  <a:pt x="573214" y="223405"/>
                </a:lnTo>
                <a:lnTo>
                  <a:pt x="572033" y="219176"/>
                </a:lnTo>
                <a:lnTo>
                  <a:pt x="571525" y="216750"/>
                </a:lnTo>
                <a:lnTo>
                  <a:pt x="570763" y="214426"/>
                </a:lnTo>
                <a:lnTo>
                  <a:pt x="563733" y="192486"/>
                </a:lnTo>
                <a:lnTo>
                  <a:pt x="556847" y="170502"/>
                </a:lnTo>
                <a:lnTo>
                  <a:pt x="550003" y="148506"/>
                </a:lnTo>
                <a:lnTo>
                  <a:pt x="543102" y="126530"/>
                </a:lnTo>
                <a:lnTo>
                  <a:pt x="538429" y="111815"/>
                </a:lnTo>
                <a:lnTo>
                  <a:pt x="533793" y="97091"/>
                </a:lnTo>
                <a:lnTo>
                  <a:pt x="526662" y="74095"/>
                </a:lnTo>
                <a:lnTo>
                  <a:pt x="519491" y="51115"/>
                </a:lnTo>
                <a:lnTo>
                  <a:pt x="512271" y="28152"/>
                </a:lnTo>
                <a:lnTo>
                  <a:pt x="504990" y="5207"/>
                </a:lnTo>
                <a:lnTo>
                  <a:pt x="504240" y="2895"/>
                </a:lnTo>
                <a:lnTo>
                  <a:pt x="503034" y="1079"/>
                </a:lnTo>
                <a:lnTo>
                  <a:pt x="500875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3035" y="6648006"/>
            <a:ext cx="478920" cy="206142"/>
          </a:xfrm>
          <a:custGeom>
            <a:avLst/>
            <a:gdLst/>
            <a:ahLst/>
            <a:cxnLst/>
            <a:rect l="l" t="t" r="r" b="b"/>
            <a:pathLst>
              <a:path w="560070" h="227329">
                <a:moveTo>
                  <a:pt x="486168" y="0"/>
                </a:moveTo>
                <a:lnTo>
                  <a:pt x="62560" y="0"/>
                </a:lnTo>
                <a:lnTo>
                  <a:pt x="59461" y="1320"/>
                </a:lnTo>
                <a:lnTo>
                  <a:pt x="58889" y="4368"/>
                </a:lnTo>
                <a:lnTo>
                  <a:pt x="54412" y="21071"/>
                </a:lnTo>
                <a:lnTo>
                  <a:pt x="43345" y="62915"/>
                </a:lnTo>
                <a:lnTo>
                  <a:pt x="5058" y="206824"/>
                </a:lnTo>
                <a:lnTo>
                  <a:pt x="0" y="226212"/>
                </a:lnTo>
                <a:lnTo>
                  <a:pt x="812" y="227164"/>
                </a:lnTo>
                <a:lnTo>
                  <a:pt x="556044" y="227139"/>
                </a:lnTo>
                <a:lnTo>
                  <a:pt x="559803" y="225094"/>
                </a:lnTo>
                <a:lnTo>
                  <a:pt x="557872" y="222072"/>
                </a:lnTo>
                <a:lnTo>
                  <a:pt x="548410" y="192033"/>
                </a:lnTo>
                <a:lnTo>
                  <a:pt x="531165" y="137011"/>
                </a:lnTo>
                <a:lnTo>
                  <a:pt x="514463" y="83994"/>
                </a:lnTo>
                <a:lnTo>
                  <a:pt x="498445" y="32934"/>
                </a:lnTo>
                <a:lnTo>
                  <a:pt x="489437" y="4368"/>
                </a:lnTo>
                <a:lnTo>
                  <a:pt x="488746" y="1790"/>
                </a:lnTo>
                <a:lnTo>
                  <a:pt x="48616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3809" y="6648007"/>
            <a:ext cx="687972" cy="206719"/>
          </a:xfrm>
          <a:custGeom>
            <a:avLst/>
            <a:gdLst/>
            <a:ahLst/>
            <a:cxnLst/>
            <a:rect l="l" t="t" r="r" b="b"/>
            <a:pathLst>
              <a:path w="804545" h="227965">
                <a:moveTo>
                  <a:pt x="490689" y="0"/>
                </a:moveTo>
                <a:lnTo>
                  <a:pt x="60731" y="0"/>
                </a:lnTo>
                <a:lnTo>
                  <a:pt x="56807" y="1854"/>
                </a:lnTo>
                <a:lnTo>
                  <a:pt x="57962" y="5435"/>
                </a:lnTo>
                <a:lnTo>
                  <a:pt x="57937" y="8623"/>
                </a:lnTo>
                <a:lnTo>
                  <a:pt x="14180" y="173581"/>
                </a:lnTo>
                <a:lnTo>
                  <a:pt x="0" y="227393"/>
                </a:lnTo>
                <a:lnTo>
                  <a:pt x="1663" y="227457"/>
                </a:lnTo>
                <a:lnTo>
                  <a:pt x="800328" y="227647"/>
                </a:lnTo>
                <a:lnTo>
                  <a:pt x="804252" y="227520"/>
                </a:lnTo>
                <a:lnTo>
                  <a:pt x="804303" y="226910"/>
                </a:lnTo>
                <a:lnTo>
                  <a:pt x="804125" y="226377"/>
                </a:lnTo>
                <a:lnTo>
                  <a:pt x="803732" y="225920"/>
                </a:lnTo>
                <a:lnTo>
                  <a:pt x="801846" y="224612"/>
                </a:lnTo>
                <a:lnTo>
                  <a:pt x="439305" y="224536"/>
                </a:lnTo>
                <a:lnTo>
                  <a:pt x="434530" y="224332"/>
                </a:lnTo>
                <a:lnTo>
                  <a:pt x="433641" y="223177"/>
                </a:lnTo>
                <a:lnTo>
                  <a:pt x="483372" y="35999"/>
                </a:lnTo>
                <a:lnTo>
                  <a:pt x="491820" y="4356"/>
                </a:lnTo>
                <a:lnTo>
                  <a:pt x="492531" y="2032"/>
                </a:lnTo>
                <a:lnTo>
                  <a:pt x="490689" y="0"/>
                </a:lnTo>
                <a:close/>
              </a:path>
              <a:path w="804545" h="227965">
                <a:moveTo>
                  <a:pt x="800582" y="223735"/>
                </a:moveTo>
                <a:lnTo>
                  <a:pt x="797013" y="224612"/>
                </a:lnTo>
                <a:lnTo>
                  <a:pt x="801846" y="224612"/>
                </a:lnTo>
                <a:lnTo>
                  <a:pt x="800582" y="223735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81912" y="6648006"/>
            <a:ext cx="957839" cy="207295"/>
          </a:xfrm>
          <a:custGeom>
            <a:avLst/>
            <a:gdLst/>
            <a:ahLst/>
            <a:cxnLst/>
            <a:rect l="l" t="t" r="r" b="b"/>
            <a:pathLst>
              <a:path w="1120140" h="228600">
                <a:moveTo>
                  <a:pt x="1688" y="224091"/>
                </a:moveTo>
                <a:lnTo>
                  <a:pt x="1" y="226555"/>
                </a:lnTo>
                <a:lnTo>
                  <a:pt x="0" y="226872"/>
                </a:lnTo>
                <a:lnTo>
                  <a:pt x="1065" y="228587"/>
                </a:lnTo>
                <a:lnTo>
                  <a:pt x="2907" y="227545"/>
                </a:lnTo>
                <a:lnTo>
                  <a:pt x="1117035" y="227545"/>
                </a:lnTo>
                <a:lnTo>
                  <a:pt x="1119846" y="227444"/>
                </a:lnTo>
                <a:lnTo>
                  <a:pt x="1119784" y="227164"/>
                </a:lnTo>
                <a:lnTo>
                  <a:pt x="565872" y="227164"/>
                </a:lnTo>
                <a:lnTo>
                  <a:pt x="564742" y="225894"/>
                </a:lnTo>
                <a:lnTo>
                  <a:pt x="565110" y="224624"/>
                </a:lnTo>
                <a:lnTo>
                  <a:pt x="4431" y="224624"/>
                </a:lnTo>
                <a:lnTo>
                  <a:pt x="1688" y="224091"/>
                </a:lnTo>
                <a:close/>
              </a:path>
              <a:path w="1120140" h="228600">
                <a:moveTo>
                  <a:pt x="1117035" y="227545"/>
                </a:moveTo>
                <a:lnTo>
                  <a:pt x="2907" y="227545"/>
                </a:lnTo>
                <a:lnTo>
                  <a:pt x="1115630" y="227596"/>
                </a:lnTo>
                <a:lnTo>
                  <a:pt x="1117035" y="227545"/>
                </a:lnTo>
                <a:close/>
              </a:path>
              <a:path w="1120140" h="228600">
                <a:moveTo>
                  <a:pt x="570952" y="226555"/>
                </a:moveTo>
                <a:lnTo>
                  <a:pt x="565872" y="227164"/>
                </a:lnTo>
                <a:lnTo>
                  <a:pt x="1119784" y="227164"/>
                </a:lnTo>
                <a:lnTo>
                  <a:pt x="1119719" y="226872"/>
                </a:lnTo>
                <a:lnTo>
                  <a:pt x="1119440" y="226707"/>
                </a:lnTo>
                <a:lnTo>
                  <a:pt x="572311" y="226695"/>
                </a:lnTo>
                <a:lnTo>
                  <a:pt x="570952" y="226555"/>
                </a:lnTo>
                <a:close/>
              </a:path>
              <a:path w="1120140" h="228600">
                <a:moveTo>
                  <a:pt x="625207" y="0"/>
                </a:moveTo>
                <a:lnTo>
                  <a:pt x="196163" y="0"/>
                </a:lnTo>
                <a:lnTo>
                  <a:pt x="193800" y="1308"/>
                </a:lnTo>
                <a:lnTo>
                  <a:pt x="193089" y="3632"/>
                </a:lnTo>
                <a:lnTo>
                  <a:pt x="166510" y="102987"/>
                </a:lnTo>
                <a:lnTo>
                  <a:pt x="134187" y="224434"/>
                </a:lnTo>
                <a:lnTo>
                  <a:pt x="4431" y="224624"/>
                </a:lnTo>
                <a:lnTo>
                  <a:pt x="565110" y="224624"/>
                </a:lnTo>
                <a:lnTo>
                  <a:pt x="568171" y="214058"/>
                </a:lnTo>
                <a:lnTo>
                  <a:pt x="570127" y="205994"/>
                </a:lnTo>
                <a:lnTo>
                  <a:pt x="611989" y="49127"/>
                </a:lnTo>
                <a:lnTo>
                  <a:pt x="625207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613" y="6648001"/>
            <a:ext cx="670053" cy="207871"/>
          </a:xfrm>
          <a:custGeom>
            <a:avLst/>
            <a:gdLst/>
            <a:ahLst/>
            <a:cxnLst/>
            <a:rect l="l" t="t" r="r" b="b"/>
            <a:pathLst>
              <a:path w="783589" h="229234">
                <a:moveTo>
                  <a:pt x="490423" y="0"/>
                </a:moveTo>
                <a:lnTo>
                  <a:pt x="60464" y="0"/>
                </a:lnTo>
                <a:lnTo>
                  <a:pt x="0" y="227558"/>
                </a:lnTo>
                <a:lnTo>
                  <a:pt x="780605" y="227596"/>
                </a:lnTo>
                <a:lnTo>
                  <a:pt x="782459" y="228663"/>
                </a:lnTo>
                <a:lnTo>
                  <a:pt x="783602" y="226695"/>
                </a:lnTo>
                <a:lnTo>
                  <a:pt x="782000" y="224650"/>
                </a:lnTo>
                <a:lnTo>
                  <a:pt x="439737" y="224650"/>
                </a:lnTo>
                <a:lnTo>
                  <a:pt x="434085" y="224231"/>
                </a:lnTo>
                <a:lnTo>
                  <a:pt x="433349" y="223240"/>
                </a:lnTo>
                <a:lnTo>
                  <a:pt x="434352" y="217944"/>
                </a:lnTo>
                <a:lnTo>
                  <a:pt x="434746" y="216446"/>
                </a:lnTo>
                <a:lnTo>
                  <a:pt x="438409" y="203181"/>
                </a:lnTo>
                <a:lnTo>
                  <a:pt x="441564" y="191362"/>
                </a:lnTo>
                <a:lnTo>
                  <a:pt x="447801" y="167703"/>
                </a:lnTo>
                <a:lnTo>
                  <a:pt x="477413" y="56302"/>
                </a:lnTo>
                <a:lnTo>
                  <a:pt x="481801" y="39917"/>
                </a:lnTo>
                <a:lnTo>
                  <a:pt x="486163" y="23526"/>
                </a:lnTo>
                <a:lnTo>
                  <a:pt x="491045" y="4775"/>
                </a:lnTo>
                <a:lnTo>
                  <a:pt x="492086" y="2362"/>
                </a:lnTo>
                <a:lnTo>
                  <a:pt x="490423" y="0"/>
                </a:lnTo>
                <a:close/>
              </a:path>
              <a:path w="783589" h="229234">
                <a:moveTo>
                  <a:pt x="780935" y="223291"/>
                </a:moveTo>
                <a:lnTo>
                  <a:pt x="777163" y="224637"/>
                </a:lnTo>
                <a:lnTo>
                  <a:pt x="439737" y="224650"/>
                </a:lnTo>
                <a:lnTo>
                  <a:pt x="782000" y="224650"/>
                </a:lnTo>
                <a:lnTo>
                  <a:pt x="780935" y="223291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1795" y="6648008"/>
            <a:ext cx="371950" cy="206142"/>
          </a:xfrm>
          <a:custGeom>
            <a:avLst/>
            <a:gdLst/>
            <a:ahLst/>
            <a:cxnLst/>
            <a:rect l="l" t="t" r="r" b="b"/>
            <a:pathLst>
              <a:path w="434975" h="227329">
                <a:moveTo>
                  <a:pt x="374339" y="226745"/>
                </a:moveTo>
                <a:lnTo>
                  <a:pt x="368592" y="226745"/>
                </a:lnTo>
                <a:lnTo>
                  <a:pt x="373710" y="226898"/>
                </a:lnTo>
                <a:lnTo>
                  <a:pt x="374339" y="226745"/>
                </a:lnTo>
                <a:close/>
              </a:path>
              <a:path w="434975" h="227329">
                <a:moveTo>
                  <a:pt x="432371" y="0"/>
                </a:moveTo>
                <a:lnTo>
                  <a:pt x="60337" y="0"/>
                </a:lnTo>
                <a:lnTo>
                  <a:pt x="48985" y="42830"/>
                </a:lnTo>
                <a:lnTo>
                  <a:pt x="28734" y="119006"/>
                </a:lnTo>
                <a:lnTo>
                  <a:pt x="0" y="226771"/>
                </a:lnTo>
                <a:lnTo>
                  <a:pt x="374339" y="226745"/>
                </a:lnTo>
                <a:lnTo>
                  <a:pt x="377329" y="226021"/>
                </a:lnTo>
                <a:lnTo>
                  <a:pt x="377329" y="222580"/>
                </a:lnTo>
                <a:lnTo>
                  <a:pt x="409575" y="97574"/>
                </a:lnTo>
                <a:lnTo>
                  <a:pt x="421376" y="52041"/>
                </a:lnTo>
                <a:lnTo>
                  <a:pt x="427245" y="29261"/>
                </a:lnTo>
                <a:lnTo>
                  <a:pt x="433565" y="4216"/>
                </a:lnTo>
                <a:lnTo>
                  <a:pt x="434441" y="1955"/>
                </a:lnTo>
                <a:lnTo>
                  <a:pt x="432371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6220" y="6648002"/>
            <a:ext cx="356746" cy="206142"/>
          </a:xfrm>
          <a:custGeom>
            <a:avLst/>
            <a:gdLst/>
            <a:ahLst/>
            <a:cxnLst/>
            <a:rect l="l" t="t" r="r" b="b"/>
            <a:pathLst>
              <a:path w="417194" h="227329">
                <a:moveTo>
                  <a:pt x="417156" y="0"/>
                </a:moveTo>
                <a:lnTo>
                  <a:pt x="60528" y="0"/>
                </a:lnTo>
                <a:lnTo>
                  <a:pt x="60020" y="1460"/>
                </a:lnTo>
                <a:lnTo>
                  <a:pt x="59410" y="2870"/>
                </a:lnTo>
                <a:lnTo>
                  <a:pt x="0" y="226733"/>
                </a:lnTo>
                <a:lnTo>
                  <a:pt x="353707" y="226695"/>
                </a:lnTo>
                <a:lnTo>
                  <a:pt x="354012" y="225996"/>
                </a:lnTo>
                <a:lnTo>
                  <a:pt x="354431" y="225336"/>
                </a:lnTo>
                <a:lnTo>
                  <a:pt x="405917" y="41440"/>
                </a:lnTo>
                <a:lnTo>
                  <a:pt x="408770" y="31094"/>
                </a:lnTo>
                <a:lnTo>
                  <a:pt x="417156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31357" y="6648008"/>
            <a:ext cx="320366" cy="206719"/>
          </a:xfrm>
          <a:custGeom>
            <a:avLst/>
            <a:gdLst/>
            <a:ahLst/>
            <a:cxnLst/>
            <a:rect l="l" t="t" r="r" b="b"/>
            <a:pathLst>
              <a:path w="374650" h="227965">
                <a:moveTo>
                  <a:pt x="374561" y="0"/>
                </a:moveTo>
                <a:lnTo>
                  <a:pt x="58661" y="0"/>
                </a:lnTo>
                <a:lnTo>
                  <a:pt x="58508" y="1371"/>
                </a:lnTo>
                <a:lnTo>
                  <a:pt x="18554" y="156108"/>
                </a:lnTo>
                <a:lnTo>
                  <a:pt x="13942" y="173818"/>
                </a:lnTo>
                <a:lnTo>
                  <a:pt x="0" y="226898"/>
                </a:lnTo>
                <a:lnTo>
                  <a:pt x="152" y="227075"/>
                </a:lnTo>
                <a:lnTo>
                  <a:pt x="203" y="227520"/>
                </a:lnTo>
                <a:lnTo>
                  <a:pt x="374561" y="227558"/>
                </a:lnTo>
                <a:lnTo>
                  <a:pt x="374561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19" y="6648001"/>
            <a:ext cx="730868" cy="207295"/>
          </a:xfrm>
          <a:custGeom>
            <a:avLst/>
            <a:gdLst/>
            <a:ahLst/>
            <a:cxnLst/>
            <a:rect l="l" t="t" r="r" b="b"/>
            <a:pathLst>
              <a:path w="854710" h="228600">
                <a:moveTo>
                  <a:pt x="178562" y="0"/>
                </a:moveTo>
                <a:lnTo>
                  <a:pt x="2057" y="0"/>
                </a:lnTo>
                <a:lnTo>
                  <a:pt x="0" y="1981"/>
                </a:lnTo>
                <a:lnTo>
                  <a:pt x="825" y="4241"/>
                </a:lnTo>
                <a:lnTo>
                  <a:pt x="5955" y="21473"/>
                </a:lnTo>
                <a:lnTo>
                  <a:pt x="34153" y="115167"/>
                </a:lnTo>
                <a:lnTo>
                  <a:pt x="52538" y="176666"/>
                </a:lnTo>
                <a:lnTo>
                  <a:pt x="66700" y="224243"/>
                </a:lnTo>
                <a:lnTo>
                  <a:pt x="67678" y="226237"/>
                </a:lnTo>
                <a:lnTo>
                  <a:pt x="69850" y="227406"/>
                </a:lnTo>
                <a:lnTo>
                  <a:pt x="71805" y="227469"/>
                </a:lnTo>
                <a:lnTo>
                  <a:pt x="851877" y="227622"/>
                </a:lnTo>
                <a:lnTo>
                  <a:pt x="853554" y="228536"/>
                </a:lnTo>
                <a:lnTo>
                  <a:pt x="854498" y="226860"/>
                </a:lnTo>
                <a:lnTo>
                  <a:pt x="248132" y="226860"/>
                </a:lnTo>
                <a:lnTo>
                  <a:pt x="246468" y="225501"/>
                </a:lnTo>
                <a:lnTo>
                  <a:pt x="239178" y="200612"/>
                </a:lnTo>
                <a:lnTo>
                  <a:pt x="233016" y="179943"/>
                </a:lnTo>
                <a:lnTo>
                  <a:pt x="220611" y="138633"/>
                </a:lnTo>
                <a:lnTo>
                  <a:pt x="203150" y="80283"/>
                </a:lnTo>
                <a:lnTo>
                  <a:pt x="197294" y="60845"/>
                </a:lnTo>
                <a:lnTo>
                  <a:pt x="192654" y="45623"/>
                </a:lnTo>
                <a:lnTo>
                  <a:pt x="187971" y="30413"/>
                </a:lnTo>
                <a:lnTo>
                  <a:pt x="178562" y="0"/>
                </a:lnTo>
                <a:close/>
              </a:path>
              <a:path w="854710" h="228600">
                <a:moveTo>
                  <a:pt x="854570" y="226733"/>
                </a:moveTo>
                <a:lnTo>
                  <a:pt x="248132" y="226860"/>
                </a:lnTo>
                <a:lnTo>
                  <a:pt x="854498" y="226860"/>
                </a:lnTo>
                <a:lnTo>
                  <a:pt x="854570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78762" y="6648008"/>
            <a:ext cx="640189" cy="206719"/>
          </a:xfrm>
          <a:custGeom>
            <a:avLst/>
            <a:gdLst/>
            <a:ahLst/>
            <a:cxnLst/>
            <a:rect l="l" t="t" r="r" b="b"/>
            <a:pathLst>
              <a:path w="748665" h="227965">
                <a:moveTo>
                  <a:pt x="177418" y="0"/>
                </a:moveTo>
                <a:lnTo>
                  <a:pt x="0" y="0"/>
                </a:lnTo>
                <a:lnTo>
                  <a:pt x="368" y="1485"/>
                </a:lnTo>
                <a:lnTo>
                  <a:pt x="622" y="2997"/>
                </a:lnTo>
                <a:lnTo>
                  <a:pt x="55752" y="178333"/>
                </a:lnTo>
                <a:lnTo>
                  <a:pt x="59507" y="190411"/>
                </a:lnTo>
                <a:lnTo>
                  <a:pt x="70624" y="226694"/>
                </a:lnTo>
                <a:lnTo>
                  <a:pt x="70815" y="226910"/>
                </a:lnTo>
                <a:lnTo>
                  <a:pt x="70954" y="227164"/>
                </a:lnTo>
                <a:lnTo>
                  <a:pt x="71031" y="227444"/>
                </a:lnTo>
                <a:lnTo>
                  <a:pt x="72529" y="227482"/>
                </a:lnTo>
                <a:lnTo>
                  <a:pt x="744105" y="227647"/>
                </a:lnTo>
                <a:lnTo>
                  <a:pt x="745921" y="227507"/>
                </a:lnTo>
                <a:lnTo>
                  <a:pt x="747712" y="227431"/>
                </a:lnTo>
                <a:lnTo>
                  <a:pt x="747978" y="227025"/>
                </a:lnTo>
                <a:lnTo>
                  <a:pt x="745540" y="227025"/>
                </a:lnTo>
                <a:lnTo>
                  <a:pt x="744314" y="226834"/>
                </a:lnTo>
                <a:lnTo>
                  <a:pt x="249427" y="226834"/>
                </a:lnTo>
                <a:lnTo>
                  <a:pt x="247903" y="225437"/>
                </a:lnTo>
                <a:lnTo>
                  <a:pt x="243373" y="210585"/>
                </a:lnTo>
                <a:lnTo>
                  <a:pt x="239837" y="199243"/>
                </a:lnTo>
                <a:lnTo>
                  <a:pt x="187629" y="33540"/>
                </a:lnTo>
                <a:lnTo>
                  <a:pt x="185028" y="25169"/>
                </a:lnTo>
                <a:lnTo>
                  <a:pt x="177418" y="0"/>
                </a:lnTo>
                <a:close/>
              </a:path>
              <a:path w="748665" h="227965">
                <a:moveTo>
                  <a:pt x="747026" y="225564"/>
                </a:moveTo>
                <a:lnTo>
                  <a:pt x="745540" y="227025"/>
                </a:lnTo>
                <a:lnTo>
                  <a:pt x="747978" y="227025"/>
                </a:lnTo>
                <a:lnTo>
                  <a:pt x="748334" y="226479"/>
                </a:lnTo>
                <a:lnTo>
                  <a:pt x="748042" y="225882"/>
                </a:lnTo>
                <a:lnTo>
                  <a:pt x="747026" y="225564"/>
                </a:lnTo>
                <a:close/>
              </a:path>
              <a:path w="748665" h="227965">
                <a:moveTo>
                  <a:pt x="743661" y="226733"/>
                </a:moveTo>
                <a:lnTo>
                  <a:pt x="249427" y="226834"/>
                </a:lnTo>
                <a:lnTo>
                  <a:pt x="744314" y="226834"/>
                </a:lnTo>
                <a:lnTo>
                  <a:pt x="743661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94253" y="6648006"/>
            <a:ext cx="211767" cy="206719"/>
          </a:xfrm>
          <a:custGeom>
            <a:avLst/>
            <a:gdLst/>
            <a:ahLst/>
            <a:cxnLst/>
            <a:rect l="l" t="t" r="r" b="b"/>
            <a:pathLst>
              <a:path w="247650" h="227965">
                <a:moveTo>
                  <a:pt x="177419" y="0"/>
                </a:moveTo>
                <a:lnTo>
                  <a:pt x="0" y="0"/>
                </a:lnTo>
                <a:lnTo>
                  <a:pt x="165" y="749"/>
                </a:lnTo>
                <a:lnTo>
                  <a:pt x="266" y="1511"/>
                </a:lnTo>
                <a:lnTo>
                  <a:pt x="50433" y="163407"/>
                </a:lnTo>
                <a:lnTo>
                  <a:pt x="70116" y="227431"/>
                </a:lnTo>
                <a:lnTo>
                  <a:pt x="247294" y="227431"/>
                </a:lnTo>
                <a:lnTo>
                  <a:pt x="246913" y="225780"/>
                </a:lnTo>
                <a:lnTo>
                  <a:pt x="246608" y="224116"/>
                </a:lnTo>
                <a:lnTo>
                  <a:pt x="193128" y="51587"/>
                </a:lnTo>
                <a:lnTo>
                  <a:pt x="189170" y="38701"/>
                </a:lnTo>
                <a:lnTo>
                  <a:pt x="177419" y="0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1683" y="6648006"/>
            <a:ext cx="168328" cy="205567"/>
          </a:xfrm>
          <a:custGeom>
            <a:avLst/>
            <a:gdLst/>
            <a:ahLst/>
            <a:cxnLst/>
            <a:rect l="l" t="t" r="r" b="b"/>
            <a:pathLst>
              <a:path w="196850" h="226695">
                <a:moveTo>
                  <a:pt x="196430" y="0"/>
                </a:moveTo>
                <a:lnTo>
                  <a:pt x="0" y="0"/>
                </a:lnTo>
                <a:lnTo>
                  <a:pt x="0" y="223939"/>
                </a:lnTo>
                <a:lnTo>
                  <a:pt x="165" y="226707"/>
                </a:lnTo>
                <a:lnTo>
                  <a:pt x="136397" y="226695"/>
                </a:lnTo>
                <a:lnTo>
                  <a:pt x="136258" y="226656"/>
                </a:lnTo>
                <a:lnTo>
                  <a:pt x="145766" y="190401"/>
                </a:lnTo>
                <a:lnTo>
                  <a:pt x="158207" y="143370"/>
                </a:lnTo>
                <a:lnTo>
                  <a:pt x="172433" y="89896"/>
                </a:lnTo>
                <a:lnTo>
                  <a:pt x="196430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6951" y="6648008"/>
            <a:ext cx="134662" cy="206719"/>
          </a:xfrm>
          <a:custGeom>
            <a:avLst/>
            <a:gdLst/>
            <a:ahLst/>
            <a:cxnLst/>
            <a:rect l="l" t="t" r="r" b="b"/>
            <a:pathLst>
              <a:path w="157479" h="227965">
                <a:moveTo>
                  <a:pt x="153873" y="0"/>
                </a:moveTo>
                <a:lnTo>
                  <a:pt x="0" y="0"/>
                </a:lnTo>
                <a:lnTo>
                  <a:pt x="450" y="1142"/>
                </a:lnTo>
                <a:lnTo>
                  <a:pt x="977" y="2235"/>
                </a:lnTo>
                <a:lnTo>
                  <a:pt x="52308" y="165928"/>
                </a:lnTo>
                <a:lnTo>
                  <a:pt x="70853" y="225564"/>
                </a:lnTo>
                <a:lnTo>
                  <a:pt x="71094" y="226174"/>
                </a:lnTo>
                <a:lnTo>
                  <a:pt x="71310" y="226809"/>
                </a:lnTo>
                <a:lnTo>
                  <a:pt x="71551" y="227431"/>
                </a:lnTo>
                <a:lnTo>
                  <a:pt x="153936" y="227380"/>
                </a:lnTo>
                <a:lnTo>
                  <a:pt x="157035" y="224561"/>
                </a:lnTo>
                <a:lnTo>
                  <a:pt x="155930" y="220776"/>
                </a:lnTo>
                <a:lnTo>
                  <a:pt x="155956" y="6464"/>
                </a:lnTo>
                <a:lnTo>
                  <a:pt x="155778" y="2679"/>
                </a:lnTo>
                <a:lnTo>
                  <a:pt x="155267" y="1130"/>
                </a:lnTo>
                <a:lnTo>
                  <a:pt x="153873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7279" y="6648008"/>
            <a:ext cx="95567" cy="206719"/>
          </a:xfrm>
          <a:custGeom>
            <a:avLst/>
            <a:gdLst/>
            <a:ahLst/>
            <a:cxnLst/>
            <a:rect l="l" t="t" r="r" b="b"/>
            <a:pathLst>
              <a:path w="111760" h="227965">
                <a:moveTo>
                  <a:pt x="111252" y="0"/>
                </a:moveTo>
                <a:lnTo>
                  <a:pt x="1727" y="0"/>
                </a:lnTo>
                <a:lnTo>
                  <a:pt x="0" y="1739"/>
                </a:lnTo>
                <a:lnTo>
                  <a:pt x="393" y="3975"/>
                </a:lnTo>
                <a:lnTo>
                  <a:pt x="393" y="85089"/>
                </a:lnTo>
                <a:lnTo>
                  <a:pt x="698" y="88899"/>
                </a:lnTo>
                <a:lnTo>
                  <a:pt x="1739" y="92608"/>
                </a:lnTo>
                <a:lnTo>
                  <a:pt x="44132" y="227444"/>
                </a:lnTo>
                <a:lnTo>
                  <a:pt x="60515" y="227456"/>
                </a:lnTo>
                <a:lnTo>
                  <a:pt x="60566" y="226923"/>
                </a:lnTo>
                <a:lnTo>
                  <a:pt x="60706" y="226682"/>
                </a:lnTo>
                <a:lnTo>
                  <a:pt x="67389" y="180702"/>
                </a:lnTo>
                <a:lnTo>
                  <a:pt x="79958" y="113815"/>
                </a:lnTo>
                <a:lnTo>
                  <a:pt x="92956" y="60300"/>
                </a:lnTo>
                <a:lnTo>
                  <a:pt x="104645" y="19942"/>
                </a:lnTo>
                <a:lnTo>
                  <a:pt x="111252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" y="6647637"/>
            <a:ext cx="70046" cy="207295"/>
          </a:xfrm>
          <a:custGeom>
            <a:avLst/>
            <a:gdLst/>
            <a:ahLst/>
            <a:cxnLst/>
            <a:rect l="l" t="t" r="r" b="b"/>
            <a:pathLst>
              <a:path w="81915" h="228600">
                <a:moveTo>
                  <a:pt x="482" y="0"/>
                </a:moveTo>
                <a:lnTo>
                  <a:pt x="64" y="673"/>
                </a:lnTo>
                <a:lnTo>
                  <a:pt x="0" y="228028"/>
                </a:lnTo>
                <a:lnTo>
                  <a:pt x="81356" y="227799"/>
                </a:lnTo>
                <a:lnTo>
                  <a:pt x="25882" y="42367"/>
                </a:lnTo>
                <a:lnTo>
                  <a:pt x="22680" y="31913"/>
                </a:lnTo>
                <a:lnTo>
                  <a:pt x="19442" y="21472"/>
                </a:lnTo>
                <a:lnTo>
                  <a:pt x="16343" y="10988"/>
                </a:lnTo>
                <a:lnTo>
                  <a:pt x="13633" y="673"/>
                </a:lnTo>
                <a:lnTo>
                  <a:pt x="6908" y="673"/>
                </a:lnTo>
                <a:lnTo>
                  <a:pt x="482" y="0"/>
                </a:lnTo>
                <a:close/>
              </a:path>
              <a:path w="81915" h="228600">
                <a:moveTo>
                  <a:pt x="13563" y="406"/>
                </a:moveTo>
                <a:lnTo>
                  <a:pt x="10248" y="406"/>
                </a:lnTo>
                <a:lnTo>
                  <a:pt x="6908" y="673"/>
                </a:lnTo>
                <a:lnTo>
                  <a:pt x="13633" y="673"/>
                </a:lnTo>
                <a:lnTo>
                  <a:pt x="13563" y="406"/>
                </a:lnTo>
                <a:close/>
              </a:path>
            </a:pathLst>
          </a:custGeom>
          <a:solidFill>
            <a:srgbClr val="C943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02174" y="6648056"/>
            <a:ext cx="0" cy="206142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889">
            <a:solidFill>
              <a:srgbClr val="696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73985" y="6648010"/>
            <a:ext cx="25521" cy="80039"/>
          </a:xfrm>
          <a:custGeom>
            <a:avLst/>
            <a:gdLst/>
            <a:ahLst/>
            <a:cxnLst/>
            <a:rect l="l" t="t" r="r" b="b"/>
            <a:pathLst>
              <a:path w="29845" h="88265">
                <a:moveTo>
                  <a:pt x="28054" y="0"/>
                </a:moveTo>
                <a:lnTo>
                  <a:pt x="0" y="0"/>
                </a:lnTo>
                <a:lnTo>
                  <a:pt x="252" y="1269"/>
                </a:lnTo>
                <a:lnTo>
                  <a:pt x="27228" y="87693"/>
                </a:lnTo>
                <a:lnTo>
                  <a:pt x="29705" y="87007"/>
                </a:lnTo>
                <a:lnTo>
                  <a:pt x="28448" y="84937"/>
                </a:lnTo>
                <a:lnTo>
                  <a:pt x="28498" y="2705"/>
                </a:lnTo>
                <a:lnTo>
                  <a:pt x="28841" y="1269"/>
                </a:lnTo>
                <a:lnTo>
                  <a:pt x="28054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98018" y="6648009"/>
            <a:ext cx="0" cy="8407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608"/>
                </a:lnTo>
              </a:path>
            </a:pathLst>
          </a:custGeom>
          <a:ln w="3175">
            <a:solidFill>
              <a:srgbClr val="6BA7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7943" y="11"/>
            <a:ext cx="1215218" cy="200384"/>
          </a:xfrm>
          <a:custGeom>
            <a:avLst/>
            <a:gdLst/>
            <a:ahLst/>
            <a:cxnLst/>
            <a:rect l="l" t="t" r="r" b="b"/>
            <a:pathLst>
              <a:path w="1421129" h="220979">
                <a:moveTo>
                  <a:pt x="1026387" y="0"/>
                </a:moveTo>
                <a:lnTo>
                  <a:pt x="510416" y="0"/>
                </a:lnTo>
                <a:lnTo>
                  <a:pt x="391040" y="49067"/>
                </a:lnTo>
                <a:lnTo>
                  <a:pt x="196469" y="126467"/>
                </a:lnTo>
                <a:lnTo>
                  <a:pt x="98525" y="163627"/>
                </a:lnTo>
                <a:lnTo>
                  <a:pt x="0" y="199428"/>
                </a:lnTo>
                <a:lnTo>
                  <a:pt x="50754" y="204259"/>
                </a:lnTo>
                <a:lnTo>
                  <a:pt x="101467" y="208444"/>
                </a:lnTo>
                <a:lnTo>
                  <a:pt x="152136" y="211991"/>
                </a:lnTo>
                <a:lnTo>
                  <a:pt x="202764" y="214906"/>
                </a:lnTo>
                <a:lnTo>
                  <a:pt x="253351" y="217195"/>
                </a:lnTo>
                <a:lnTo>
                  <a:pt x="303896" y="218865"/>
                </a:lnTo>
                <a:lnTo>
                  <a:pt x="354401" y="219922"/>
                </a:lnTo>
                <a:lnTo>
                  <a:pt x="404865" y="220373"/>
                </a:lnTo>
                <a:lnTo>
                  <a:pt x="455290" y="220225"/>
                </a:lnTo>
                <a:lnTo>
                  <a:pt x="505675" y="219483"/>
                </a:lnTo>
                <a:lnTo>
                  <a:pt x="556022" y="218155"/>
                </a:lnTo>
                <a:lnTo>
                  <a:pt x="606329" y="216247"/>
                </a:lnTo>
                <a:lnTo>
                  <a:pt x="656599" y="213765"/>
                </a:lnTo>
                <a:lnTo>
                  <a:pt x="706831" y="210716"/>
                </a:lnTo>
                <a:lnTo>
                  <a:pt x="757025" y="207107"/>
                </a:lnTo>
                <a:lnTo>
                  <a:pt x="807183" y="202944"/>
                </a:lnTo>
                <a:lnTo>
                  <a:pt x="857304" y="198234"/>
                </a:lnTo>
                <a:lnTo>
                  <a:pt x="907389" y="192982"/>
                </a:lnTo>
                <a:lnTo>
                  <a:pt x="957438" y="187196"/>
                </a:lnTo>
                <a:lnTo>
                  <a:pt x="1007452" y="180883"/>
                </a:lnTo>
                <a:lnTo>
                  <a:pt x="1057432" y="174048"/>
                </a:lnTo>
                <a:lnTo>
                  <a:pt x="1107377" y="166698"/>
                </a:lnTo>
                <a:lnTo>
                  <a:pt x="1157287" y="158840"/>
                </a:lnTo>
                <a:lnTo>
                  <a:pt x="1207165" y="150480"/>
                </a:lnTo>
                <a:lnTo>
                  <a:pt x="1306820" y="132281"/>
                </a:lnTo>
                <a:lnTo>
                  <a:pt x="1411478" y="111074"/>
                </a:lnTo>
                <a:lnTo>
                  <a:pt x="1415986" y="107353"/>
                </a:lnTo>
                <a:lnTo>
                  <a:pt x="1420799" y="104876"/>
                </a:lnTo>
                <a:lnTo>
                  <a:pt x="1079106" y="14826"/>
                </a:lnTo>
                <a:lnTo>
                  <a:pt x="1030513" y="1203"/>
                </a:lnTo>
                <a:lnTo>
                  <a:pt x="1026387" y="0"/>
                </a:lnTo>
                <a:close/>
              </a:path>
            </a:pathLst>
          </a:custGeom>
          <a:solidFill>
            <a:srgbClr val="74C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5894" y="94894"/>
            <a:ext cx="2239303" cy="277545"/>
          </a:xfrm>
          <a:custGeom>
            <a:avLst/>
            <a:gdLst/>
            <a:ahLst/>
            <a:cxnLst/>
            <a:rect l="l" t="t" r="r" b="b"/>
            <a:pathLst>
              <a:path w="2618740" h="306070">
                <a:moveTo>
                  <a:pt x="674516" y="88137"/>
                </a:moveTo>
                <a:lnTo>
                  <a:pt x="650616" y="89963"/>
                </a:lnTo>
                <a:lnTo>
                  <a:pt x="626935" y="94793"/>
                </a:lnTo>
                <a:lnTo>
                  <a:pt x="576410" y="107175"/>
                </a:lnTo>
                <a:lnTo>
                  <a:pt x="375213" y="159823"/>
                </a:lnTo>
                <a:lnTo>
                  <a:pt x="274353" y="185326"/>
                </a:lnTo>
                <a:lnTo>
                  <a:pt x="223657" y="197199"/>
                </a:lnTo>
                <a:lnTo>
                  <a:pt x="172707" y="208230"/>
                </a:lnTo>
                <a:lnTo>
                  <a:pt x="128732" y="215365"/>
                </a:lnTo>
                <a:lnTo>
                  <a:pt x="84453" y="221714"/>
                </a:lnTo>
                <a:lnTo>
                  <a:pt x="41124" y="231583"/>
                </a:lnTo>
                <a:lnTo>
                  <a:pt x="0" y="249276"/>
                </a:lnTo>
                <a:lnTo>
                  <a:pt x="51235" y="256801"/>
                </a:lnTo>
                <a:lnTo>
                  <a:pt x="102489" y="263753"/>
                </a:lnTo>
                <a:lnTo>
                  <a:pt x="153761" y="270139"/>
                </a:lnTo>
                <a:lnTo>
                  <a:pt x="205051" y="275968"/>
                </a:lnTo>
                <a:lnTo>
                  <a:pt x="256359" y="281250"/>
                </a:lnTo>
                <a:lnTo>
                  <a:pt x="307687" y="285993"/>
                </a:lnTo>
                <a:lnTo>
                  <a:pt x="359033" y="290205"/>
                </a:lnTo>
                <a:lnTo>
                  <a:pt x="410398" y="293895"/>
                </a:lnTo>
                <a:lnTo>
                  <a:pt x="461783" y="297073"/>
                </a:lnTo>
                <a:lnTo>
                  <a:pt x="564612" y="301925"/>
                </a:lnTo>
                <a:lnTo>
                  <a:pt x="667521" y="304830"/>
                </a:lnTo>
                <a:lnTo>
                  <a:pt x="770512" y="305858"/>
                </a:lnTo>
                <a:lnTo>
                  <a:pt x="873587" y="305078"/>
                </a:lnTo>
                <a:lnTo>
                  <a:pt x="976747" y="302562"/>
                </a:lnTo>
                <a:lnTo>
                  <a:pt x="1079996" y="298378"/>
                </a:lnTo>
                <a:lnTo>
                  <a:pt x="1183333" y="292597"/>
                </a:lnTo>
                <a:lnTo>
                  <a:pt x="1335004" y="281423"/>
                </a:lnTo>
                <a:lnTo>
                  <a:pt x="1484550" y="267590"/>
                </a:lnTo>
                <a:lnTo>
                  <a:pt x="1633642" y="251191"/>
                </a:lnTo>
                <a:lnTo>
                  <a:pt x="1782317" y="232414"/>
                </a:lnTo>
                <a:lnTo>
                  <a:pt x="1979964" y="203999"/>
                </a:lnTo>
                <a:lnTo>
                  <a:pt x="2177020" y="172129"/>
                </a:lnTo>
                <a:lnTo>
                  <a:pt x="2422643" y="128102"/>
                </a:lnTo>
                <a:lnTo>
                  <a:pt x="2577272" y="98284"/>
                </a:lnTo>
                <a:lnTo>
                  <a:pt x="1111411" y="98284"/>
                </a:lnTo>
                <a:lnTo>
                  <a:pt x="1014158" y="97713"/>
                </a:lnTo>
                <a:lnTo>
                  <a:pt x="698530" y="88194"/>
                </a:lnTo>
                <a:lnTo>
                  <a:pt x="674516" y="88137"/>
                </a:lnTo>
                <a:close/>
              </a:path>
              <a:path w="2618740" h="306070">
                <a:moveTo>
                  <a:pt x="2072316" y="0"/>
                </a:moveTo>
                <a:lnTo>
                  <a:pt x="2039904" y="2180"/>
                </a:lnTo>
                <a:lnTo>
                  <a:pt x="2007660" y="6287"/>
                </a:lnTo>
                <a:lnTo>
                  <a:pt x="1975485" y="11824"/>
                </a:lnTo>
                <a:lnTo>
                  <a:pt x="1924461" y="21163"/>
                </a:lnTo>
                <a:lnTo>
                  <a:pt x="1873365" y="29892"/>
                </a:lnTo>
                <a:lnTo>
                  <a:pt x="1822194" y="38033"/>
                </a:lnTo>
                <a:lnTo>
                  <a:pt x="1770949" y="45609"/>
                </a:lnTo>
                <a:lnTo>
                  <a:pt x="1719630" y="52642"/>
                </a:lnTo>
                <a:lnTo>
                  <a:pt x="1616765" y="65169"/>
                </a:lnTo>
                <a:lnTo>
                  <a:pt x="1513596" y="75791"/>
                </a:lnTo>
                <a:lnTo>
                  <a:pt x="1410121" y="84688"/>
                </a:lnTo>
                <a:lnTo>
                  <a:pt x="1306334" y="92037"/>
                </a:lnTo>
                <a:lnTo>
                  <a:pt x="1257534" y="94726"/>
                </a:lnTo>
                <a:lnTo>
                  <a:pt x="1208785" y="96609"/>
                </a:lnTo>
                <a:lnTo>
                  <a:pt x="1160079" y="97768"/>
                </a:lnTo>
                <a:lnTo>
                  <a:pt x="1111411" y="98284"/>
                </a:lnTo>
                <a:lnTo>
                  <a:pt x="2577272" y="98284"/>
                </a:lnTo>
                <a:lnTo>
                  <a:pt x="2618689" y="90069"/>
                </a:lnTo>
                <a:lnTo>
                  <a:pt x="2566190" y="74841"/>
                </a:lnTo>
                <a:lnTo>
                  <a:pt x="2512304" y="66450"/>
                </a:lnTo>
                <a:lnTo>
                  <a:pt x="2457908" y="60540"/>
                </a:lnTo>
                <a:lnTo>
                  <a:pt x="2403881" y="52756"/>
                </a:lnTo>
                <a:lnTo>
                  <a:pt x="2104999" y="242"/>
                </a:lnTo>
                <a:lnTo>
                  <a:pt x="2072316" y="0"/>
                </a:lnTo>
                <a:close/>
              </a:path>
            </a:pathLst>
          </a:custGeom>
          <a:solidFill>
            <a:srgbClr val="4E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46606" y="11"/>
            <a:ext cx="1849434" cy="259118"/>
          </a:xfrm>
          <a:custGeom>
            <a:avLst/>
            <a:gdLst/>
            <a:ahLst/>
            <a:cxnLst/>
            <a:rect l="l" t="t" r="r" b="b"/>
            <a:pathLst>
              <a:path w="2162810" h="285750">
                <a:moveTo>
                  <a:pt x="1553677" y="0"/>
                </a:moveTo>
                <a:lnTo>
                  <a:pt x="777680" y="0"/>
                </a:lnTo>
                <a:lnTo>
                  <a:pt x="703684" y="14598"/>
                </a:lnTo>
                <a:lnTo>
                  <a:pt x="302696" y="88114"/>
                </a:lnTo>
                <a:lnTo>
                  <a:pt x="151599" y="118003"/>
                </a:lnTo>
                <a:lnTo>
                  <a:pt x="50593" y="140062"/>
                </a:lnTo>
                <a:lnTo>
                  <a:pt x="0" y="151930"/>
                </a:lnTo>
                <a:lnTo>
                  <a:pt x="101157" y="172106"/>
                </a:lnTo>
                <a:lnTo>
                  <a:pt x="202392" y="190542"/>
                </a:lnTo>
                <a:lnTo>
                  <a:pt x="303705" y="207264"/>
                </a:lnTo>
                <a:lnTo>
                  <a:pt x="405094" y="222293"/>
                </a:lnTo>
                <a:lnTo>
                  <a:pt x="506559" y="235654"/>
                </a:lnTo>
                <a:lnTo>
                  <a:pt x="608098" y="247370"/>
                </a:lnTo>
                <a:lnTo>
                  <a:pt x="709709" y="257465"/>
                </a:lnTo>
                <a:lnTo>
                  <a:pt x="811393" y="265963"/>
                </a:lnTo>
                <a:lnTo>
                  <a:pt x="913147" y="272886"/>
                </a:lnTo>
                <a:lnTo>
                  <a:pt x="1014971" y="278258"/>
                </a:lnTo>
                <a:lnTo>
                  <a:pt x="1116864" y="282103"/>
                </a:lnTo>
                <a:lnTo>
                  <a:pt x="1218824" y="284444"/>
                </a:lnTo>
                <a:lnTo>
                  <a:pt x="1320850" y="285305"/>
                </a:lnTo>
                <a:lnTo>
                  <a:pt x="1422941" y="284710"/>
                </a:lnTo>
                <a:lnTo>
                  <a:pt x="1525097" y="282681"/>
                </a:lnTo>
                <a:lnTo>
                  <a:pt x="1627316" y="279243"/>
                </a:lnTo>
                <a:lnTo>
                  <a:pt x="1780759" y="271494"/>
                </a:lnTo>
                <a:lnTo>
                  <a:pt x="1934338" y="260706"/>
                </a:lnTo>
                <a:lnTo>
                  <a:pt x="2088049" y="246958"/>
                </a:lnTo>
                <a:lnTo>
                  <a:pt x="2147227" y="240893"/>
                </a:lnTo>
                <a:lnTo>
                  <a:pt x="2154682" y="236004"/>
                </a:lnTo>
                <a:lnTo>
                  <a:pt x="2162378" y="233007"/>
                </a:lnTo>
                <a:lnTo>
                  <a:pt x="1699116" y="57821"/>
                </a:lnTo>
                <a:lnTo>
                  <a:pt x="1606959" y="21589"/>
                </a:lnTo>
                <a:lnTo>
                  <a:pt x="1553677" y="0"/>
                </a:lnTo>
                <a:close/>
              </a:path>
            </a:pathLst>
          </a:custGeom>
          <a:solidFill>
            <a:srgbClr val="6AC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9843" y="12"/>
            <a:ext cx="4967299" cy="419196"/>
          </a:xfrm>
          <a:custGeom>
            <a:avLst/>
            <a:gdLst/>
            <a:ahLst/>
            <a:cxnLst/>
            <a:rect l="l" t="t" r="r" b="b"/>
            <a:pathLst>
              <a:path w="5808980" h="462280">
                <a:moveTo>
                  <a:pt x="5808512" y="0"/>
                </a:moveTo>
                <a:lnTo>
                  <a:pt x="0" y="0"/>
                </a:lnTo>
                <a:lnTo>
                  <a:pt x="44251" y="11478"/>
                </a:lnTo>
                <a:lnTo>
                  <a:pt x="141716" y="35433"/>
                </a:lnTo>
                <a:lnTo>
                  <a:pt x="244918" y="59318"/>
                </a:lnTo>
                <a:lnTo>
                  <a:pt x="407421" y="94768"/>
                </a:lnTo>
                <a:lnTo>
                  <a:pt x="1377540" y="289480"/>
                </a:lnTo>
                <a:lnTo>
                  <a:pt x="1447889" y="302595"/>
                </a:lnTo>
                <a:lnTo>
                  <a:pt x="1539071" y="317477"/>
                </a:lnTo>
                <a:lnTo>
                  <a:pt x="1689467" y="339249"/>
                </a:lnTo>
                <a:lnTo>
                  <a:pt x="1868293" y="362189"/>
                </a:lnTo>
                <a:lnTo>
                  <a:pt x="2124313" y="390787"/>
                </a:lnTo>
                <a:lnTo>
                  <a:pt x="2407466" y="417244"/>
                </a:lnTo>
                <a:lnTo>
                  <a:pt x="2647069" y="435386"/>
                </a:lnTo>
                <a:lnTo>
                  <a:pt x="2892972" y="449618"/>
                </a:lnTo>
                <a:lnTo>
                  <a:pt x="3078576" y="457047"/>
                </a:lnTo>
                <a:lnTo>
                  <a:pt x="3262881" y="461165"/>
                </a:lnTo>
                <a:lnTo>
                  <a:pt x="3384007" y="461836"/>
                </a:lnTo>
                <a:lnTo>
                  <a:pt x="3503018" y="460683"/>
                </a:lnTo>
                <a:lnTo>
                  <a:pt x="3619302" y="457564"/>
                </a:lnTo>
                <a:lnTo>
                  <a:pt x="3676229" y="455224"/>
                </a:lnTo>
                <a:lnTo>
                  <a:pt x="3732243" y="452340"/>
                </a:lnTo>
                <a:lnTo>
                  <a:pt x="3787268" y="448894"/>
                </a:lnTo>
                <a:lnTo>
                  <a:pt x="3888855" y="441067"/>
                </a:lnTo>
                <a:lnTo>
                  <a:pt x="3990132" y="431552"/>
                </a:lnTo>
                <a:lnTo>
                  <a:pt x="4091103" y="420386"/>
                </a:lnTo>
                <a:lnTo>
                  <a:pt x="4191771" y="407609"/>
                </a:lnTo>
                <a:lnTo>
                  <a:pt x="4292141" y="393258"/>
                </a:lnTo>
                <a:lnTo>
                  <a:pt x="4392217" y="377373"/>
                </a:lnTo>
                <a:lnTo>
                  <a:pt x="4492003" y="359993"/>
                </a:lnTo>
                <a:lnTo>
                  <a:pt x="4591504" y="341155"/>
                </a:lnTo>
                <a:lnTo>
                  <a:pt x="4690723" y="320900"/>
                </a:lnTo>
                <a:lnTo>
                  <a:pt x="4789664" y="299265"/>
                </a:lnTo>
                <a:lnTo>
                  <a:pt x="4888333" y="276290"/>
                </a:lnTo>
                <a:lnTo>
                  <a:pt x="4986732" y="252013"/>
                </a:lnTo>
                <a:lnTo>
                  <a:pt x="5133835" y="213242"/>
                </a:lnTo>
                <a:lnTo>
                  <a:pt x="5280356" y="171759"/>
                </a:lnTo>
                <a:lnTo>
                  <a:pt x="5426309" y="127696"/>
                </a:lnTo>
                <a:lnTo>
                  <a:pt x="5571707" y="81183"/>
                </a:lnTo>
                <a:lnTo>
                  <a:pt x="5716566" y="32352"/>
                </a:lnTo>
                <a:lnTo>
                  <a:pt x="5808512" y="0"/>
                </a:lnTo>
                <a:close/>
              </a:path>
            </a:pathLst>
          </a:custGeom>
          <a:solidFill>
            <a:srgbClr val="B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1"/>
            <a:ext cx="2075862" cy="361614"/>
          </a:xfrm>
          <a:custGeom>
            <a:avLst/>
            <a:gdLst/>
            <a:ahLst/>
            <a:cxnLst/>
            <a:rect l="l" t="t" r="r" b="b"/>
            <a:pathLst>
              <a:path w="2427605" h="398780">
                <a:moveTo>
                  <a:pt x="0" y="45313"/>
                </a:moveTo>
                <a:lnTo>
                  <a:pt x="0" y="355074"/>
                </a:lnTo>
                <a:lnTo>
                  <a:pt x="111230" y="368500"/>
                </a:lnTo>
                <a:lnTo>
                  <a:pt x="213713" y="379374"/>
                </a:lnTo>
                <a:lnTo>
                  <a:pt x="265665" y="384028"/>
                </a:lnTo>
                <a:lnTo>
                  <a:pt x="317627" y="388067"/>
                </a:lnTo>
                <a:lnTo>
                  <a:pt x="369598" y="391478"/>
                </a:lnTo>
                <a:lnTo>
                  <a:pt x="421580" y="394247"/>
                </a:lnTo>
                <a:lnTo>
                  <a:pt x="473572" y="396364"/>
                </a:lnTo>
                <a:lnTo>
                  <a:pt x="525574" y="397814"/>
                </a:lnTo>
                <a:lnTo>
                  <a:pt x="577588" y="398587"/>
                </a:lnTo>
                <a:lnTo>
                  <a:pt x="629613" y="398668"/>
                </a:lnTo>
                <a:lnTo>
                  <a:pt x="681649" y="398046"/>
                </a:lnTo>
                <a:lnTo>
                  <a:pt x="733696" y="396708"/>
                </a:lnTo>
                <a:lnTo>
                  <a:pt x="785756" y="394642"/>
                </a:lnTo>
                <a:lnTo>
                  <a:pt x="837827" y="391834"/>
                </a:lnTo>
                <a:lnTo>
                  <a:pt x="889911" y="388273"/>
                </a:lnTo>
                <a:lnTo>
                  <a:pt x="989127" y="379575"/>
                </a:lnTo>
                <a:lnTo>
                  <a:pt x="1083192" y="369789"/>
                </a:lnTo>
                <a:lnTo>
                  <a:pt x="1130120" y="364093"/>
                </a:lnTo>
                <a:lnTo>
                  <a:pt x="1176966" y="357674"/>
                </a:lnTo>
                <a:lnTo>
                  <a:pt x="1223719" y="350393"/>
                </a:lnTo>
                <a:lnTo>
                  <a:pt x="1453476" y="307766"/>
                </a:lnTo>
                <a:lnTo>
                  <a:pt x="1582579" y="281825"/>
                </a:lnTo>
                <a:lnTo>
                  <a:pt x="1713584" y="253421"/>
                </a:lnTo>
                <a:lnTo>
                  <a:pt x="1775234" y="238934"/>
                </a:lnTo>
                <a:lnTo>
                  <a:pt x="1831879" y="224598"/>
                </a:lnTo>
                <a:lnTo>
                  <a:pt x="1881694" y="210667"/>
                </a:lnTo>
                <a:lnTo>
                  <a:pt x="1931489" y="193904"/>
                </a:lnTo>
                <a:lnTo>
                  <a:pt x="1981037" y="176555"/>
                </a:lnTo>
                <a:lnTo>
                  <a:pt x="2030363" y="158675"/>
                </a:lnTo>
                <a:lnTo>
                  <a:pt x="2085246" y="138110"/>
                </a:lnTo>
                <a:lnTo>
                  <a:pt x="861826" y="138110"/>
                </a:lnTo>
                <a:lnTo>
                  <a:pt x="811760" y="137774"/>
                </a:lnTo>
                <a:lnTo>
                  <a:pt x="761606" y="136509"/>
                </a:lnTo>
                <a:lnTo>
                  <a:pt x="711351" y="134213"/>
                </a:lnTo>
                <a:lnTo>
                  <a:pt x="610884" y="127608"/>
                </a:lnTo>
                <a:lnTo>
                  <a:pt x="510782" y="119158"/>
                </a:lnTo>
                <a:lnTo>
                  <a:pt x="411025" y="108835"/>
                </a:lnTo>
                <a:lnTo>
                  <a:pt x="311593" y="96615"/>
                </a:lnTo>
                <a:lnTo>
                  <a:pt x="212465" y="82471"/>
                </a:lnTo>
                <a:lnTo>
                  <a:pt x="163009" y="74669"/>
                </a:lnTo>
                <a:lnTo>
                  <a:pt x="113622" y="66376"/>
                </a:lnTo>
                <a:lnTo>
                  <a:pt x="64302" y="57590"/>
                </a:lnTo>
                <a:lnTo>
                  <a:pt x="15045" y="48305"/>
                </a:lnTo>
                <a:lnTo>
                  <a:pt x="0" y="45313"/>
                </a:lnTo>
                <a:close/>
              </a:path>
              <a:path w="2427605" h="398780">
                <a:moveTo>
                  <a:pt x="2427197" y="0"/>
                </a:moveTo>
                <a:lnTo>
                  <a:pt x="1921932" y="0"/>
                </a:lnTo>
                <a:lnTo>
                  <a:pt x="1873324" y="12867"/>
                </a:lnTo>
                <a:lnTo>
                  <a:pt x="1822977" y="25560"/>
                </a:lnTo>
                <a:lnTo>
                  <a:pt x="1772480" y="37639"/>
                </a:lnTo>
                <a:lnTo>
                  <a:pt x="1721829" y="49089"/>
                </a:lnTo>
                <a:lnTo>
                  <a:pt x="1671019" y="59893"/>
                </a:lnTo>
                <a:lnTo>
                  <a:pt x="1620047" y="70035"/>
                </a:lnTo>
                <a:lnTo>
                  <a:pt x="1568908" y="79497"/>
                </a:lnTo>
                <a:lnTo>
                  <a:pt x="1517599" y="88263"/>
                </a:lnTo>
                <a:lnTo>
                  <a:pt x="1466115" y="96317"/>
                </a:lnTo>
                <a:lnTo>
                  <a:pt x="1414453" y="103642"/>
                </a:lnTo>
                <a:lnTo>
                  <a:pt x="1362607" y="110222"/>
                </a:lnTo>
                <a:lnTo>
                  <a:pt x="1310575" y="116040"/>
                </a:lnTo>
                <a:lnTo>
                  <a:pt x="1111278" y="129399"/>
                </a:lnTo>
                <a:lnTo>
                  <a:pt x="1011620" y="134556"/>
                </a:lnTo>
                <a:lnTo>
                  <a:pt x="961742" y="136400"/>
                </a:lnTo>
                <a:lnTo>
                  <a:pt x="911815" y="137618"/>
                </a:lnTo>
                <a:lnTo>
                  <a:pt x="861826" y="138110"/>
                </a:lnTo>
                <a:lnTo>
                  <a:pt x="2085246" y="138110"/>
                </a:lnTo>
                <a:lnTo>
                  <a:pt x="2177231" y="102399"/>
                </a:lnTo>
                <a:lnTo>
                  <a:pt x="2427197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1"/>
            <a:ext cx="1129425" cy="141076"/>
          </a:xfrm>
          <a:custGeom>
            <a:avLst/>
            <a:gdLst/>
            <a:ahLst/>
            <a:cxnLst/>
            <a:rect l="l" t="t" r="r" b="b"/>
            <a:pathLst>
              <a:path w="1320800" h="155575">
                <a:moveTo>
                  <a:pt x="855978" y="0"/>
                </a:moveTo>
                <a:lnTo>
                  <a:pt x="0" y="0"/>
                </a:lnTo>
                <a:lnTo>
                  <a:pt x="0" y="62488"/>
                </a:lnTo>
                <a:lnTo>
                  <a:pt x="57847" y="74113"/>
                </a:lnTo>
                <a:lnTo>
                  <a:pt x="107847" y="83430"/>
                </a:lnTo>
                <a:lnTo>
                  <a:pt x="157946" y="92144"/>
                </a:lnTo>
                <a:lnTo>
                  <a:pt x="208142" y="100269"/>
                </a:lnTo>
                <a:lnTo>
                  <a:pt x="258431" y="107822"/>
                </a:lnTo>
                <a:lnTo>
                  <a:pt x="308812" y="114817"/>
                </a:lnTo>
                <a:lnTo>
                  <a:pt x="359281" y="121272"/>
                </a:lnTo>
                <a:lnTo>
                  <a:pt x="409836" y="127201"/>
                </a:lnTo>
                <a:lnTo>
                  <a:pt x="511193" y="137544"/>
                </a:lnTo>
                <a:lnTo>
                  <a:pt x="612862" y="145973"/>
                </a:lnTo>
                <a:lnTo>
                  <a:pt x="664154" y="149370"/>
                </a:lnTo>
                <a:lnTo>
                  <a:pt x="715434" y="151998"/>
                </a:lnTo>
                <a:lnTo>
                  <a:pt x="766704" y="153877"/>
                </a:lnTo>
                <a:lnTo>
                  <a:pt x="817962" y="155028"/>
                </a:lnTo>
                <a:lnTo>
                  <a:pt x="869210" y="155468"/>
                </a:lnTo>
                <a:lnTo>
                  <a:pt x="920446" y="155218"/>
                </a:lnTo>
                <a:lnTo>
                  <a:pt x="971673" y="154296"/>
                </a:lnTo>
                <a:lnTo>
                  <a:pt x="1022888" y="152722"/>
                </a:lnTo>
                <a:lnTo>
                  <a:pt x="1074094" y="150516"/>
                </a:lnTo>
                <a:lnTo>
                  <a:pt x="1125288" y="147696"/>
                </a:lnTo>
                <a:lnTo>
                  <a:pt x="1176473" y="144282"/>
                </a:lnTo>
                <a:lnTo>
                  <a:pt x="1227648" y="140294"/>
                </a:lnTo>
                <a:lnTo>
                  <a:pt x="1278812" y="135750"/>
                </a:lnTo>
                <a:lnTo>
                  <a:pt x="1289664" y="135005"/>
                </a:lnTo>
                <a:lnTo>
                  <a:pt x="1300451" y="134007"/>
                </a:lnTo>
                <a:lnTo>
                  <a:pt x="1310893" y="131557"/>
                </a:lnTo>
                <a:lnTo>
                  <a:pt x="1320709" y="126454"/>
                </a:lnTo>
                <a:lnTo>
                  <a:pt x="1311542" y="113961"/>
                </a:lnTo>
                <a:lnTo>
                  <a:pt x="1299392" y="106488"/>
                </a:lnTo>
                <a:lnTo>
                  <a:pt x="1285433" y="102145"/>
                </a:lnTo>
                <a:lnTo>
                  <a:pt x="1126108" y="67011"/>
                </a:lnTo>
                <a:lnTo>
                  <a:pt x="982074" y="32595"/>
                </a:lnTo>
                <a:lnTo>
                  <a:pt x="886489" y="8144"/>
                </a:lnTo>
                <a:lnTo>
                  <a:pt x="855978" y="0"/>
                </a:lnTo>
                <a:close/>
              </a:path>
            </a:pathLst>
          </a:custGeom>
          <a:solidFill>
            <a:srgbClr val="4E4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43176" y="12"/>
            <a:ext cx="2521659" cy="202112"/>
          </a:xfrm>
          <a:custGeom>
            <a:avLst/>
            <a:gdLst/>
            <a:ahLst/>
            <a:cxnLst/>
            <a:rect l="l" t="t" r="r" b="b"/>
            <a:pathLst>
              <a:path w="2948940" h="222885">
                <a:moveTo>
                  <a:pt x="2948576" y="0"/>
                </a:moveTo>
                <a:lnTo>
                  <a:pt x="0" y="0"/>
                </a:lnTo>
                <a:lnTo>
                  <a:pt x="46048" y="13830"/>
                </a:lnTo>
                <a:lnTo>
                  <a:pt x="144613" y="42114"/>
                </a:lnTo>
                <a:lnTo>
                  <a:pt x="243702" y="68649"/>
                </a:lnTo>
                <a:lnTo>
                  <a:pt x="293459" y="81210"/>
                </a:lnTo>
                <a:lnTo>
                  <a:pt x="343364" y="93273"/>
                </a:lnTo>
                <a:lnTo>
                  <a:pt x="393425" y="104817"/>
                </a:lnTo>
                <a:lnTo>
                  <a:pt x="443646" y="115823"/>
                </a:lnTo>
                <a:lnTo>
                  <a:pt x="486107" y="123798"/>
                </a:lnTo>
                <a:lnTo>
                  <a:pt x="536797" y="132158"/>
                </a:lnTo>
                <a:lnTo>
                  <a:pt x="593877" y="140742"/>
                </a:lnTo>
                <a:lnTo>
                  <a:pt x="655509" y="149390"/>
                </a:lnTo>
                <a:lnTo>
                  <a:pt x="849321" y="174108"/>
                </a:lnTo>
                <a:lnTo>
                  <a:pt x="1111577" y="203555"/>
                </a:lnTo>
                <a:lnTo>
                  <a:pt x="1163348" y="208099"/>
                </a:lnTo>
                <a:lnTo>
                  <a:pt x="1215120" y="212026"/>
                </a:lnTo>
                <a:lnTo>
                  <a:pt x="1266892" y="215339"/>
                </a:lnTo>
                <a:lnTo>
                  <a:pt x="1318663" y="218042"/>
                </a:lnTo>
                <a:lnTo>
                  <a:pt x="1370458" y="220138"/>
                </a:lnTo>
                <a:lnTo>
                  <a:pt x="1422204" y="221628"/>
                </a:lnTo>
                <a:lnTo>
                  <a:pt x="1473972" y="222519"/>
                </a:lnTo>
                <a:lnTo>
                  <a:pt x="1525738" y="222812"/>
                </a:lnTo>
                <a:lnTo>
                  <a:pt x="1577501" y="222510"/>
                </a:lnTo>
                <a:lnTo>
                  <a:pt x="1629261" y="221618"/>
                </a:lnTo>
                <a:lnTo>
                  <a:pt x="1681034" y="220137"/>
                </a:lnTo>
                <a:lnTo>
                  <a:pt x="1732768" y="218073"/>
                </a:lnTo>
                <a:lnTo>
                  <a:pt x="1784515" y="215428"/>
                </a:lnTo>
                <a:lnTo>
                  <a:pt x="1836256" y="212204"/>
                </a:lnTo>
                <a:lnTo>
                  <a:pt x="1887991" y="208406"/>
                </a:lnTo>
                <a:lnTo>
                  <a:pt x="1938304" y="204146"/>
                </a:lnTo>
                <a:lnTo>
                  <a:pt x="1988498" y="199325"/>
                </a:lnTo>
                <a:lnTo>
                  <a:pt x="2038573" y="193950"/>
                </a:lnTo>
                <a:lnTo>
                  <a:pt x="2088531" y="188025"/>
                </a:lnTo>
                <a:lnTo>
                  <a:pt x="2138372" y="181556"/>
                </a:lnTo>
                <a:lnTo>
                  <a:pt x="2188096" y="174550"/>
                </a:lnTo>
                <a:lnTo>
                  <a:pt x="2237706" y="167011"/>
                </a:lnTo>
                <a:lnTo>
                  <a:pt x="2287201" y="158945"/>
                </a:lnTo>
                <a:lnTo>
                  <a:pt x="2336582" y="150357"/>
                </a:lnTo>
                <a:lnTo>
                  <a:pt x="2385851" y="141254"/>
                </a:lnTo>
                <a:lnTo>
                  <a:pt x="2435008" y="131641"/>
                </a:lnTo>
                <a:lnTo>
                  <a:pt x="2484053" y="121522"/>
                </a:lnTo>
                <a:lnTo>
                  <a:pt x="2532988" y="110905"/>
                </a:lnTo>
                <a:lnTo>
                  <a:pt x="2581814" y="99794"/>
                </a:lnTo>
                <a:lnTo>
                  <a:pt x="2630531" y="88195"/>
                </a:lnTo>
                <a:lnTo>
                  <a:pt x="2679140" y="76114"/>
                </a:lnTo>
                <a:lnTo>
                  <a:pt x="2727642" y="63555"/>
                </a:lnTo>
                <a:lnTo>
                  <a:pt x="2776038" y="50526"/>
                </a:lnTo>
                <a:lnTo>
                  <a:pt x="2824329" y="37030"/>
                </a:lnTo>
                <a:lnTo>
                  <a:pt x="2872514" y="23075"/>
                </a:lnTo>
                <a:lnTo>
                  <a:pt x="2920596" y="8665"/>
                </a:lnTo>
                <a:lnTo>
                  <a:pt x="2948576" y="0"/>
                </a:lnTo>
                <a:close/>
              </a:path>
            </a:pathLst>
          </a:custGeom>
          <a:solidFill>
            <a:srgbClr val="FBA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73724" y="12"/>
            <a:ext cx="569600" cy="360462"/>
          </a:xfrm>
          <a:custGeom>
            <a:avLst/>
            <a:gdLst/>
            <a:ahLst/>
            <a:cxnLst/>
            <a:rect l="l" t="t" r="r" b="b"/>
            <a:pathLst>
              <a:path w="666115" h="397510">
                <a:moveTo>
                  <a:pt x="665508" y="0"/>
                </a:moveTo>
                <a:lnTo>
                  <a:pt x="0" y="0"/>
                </a:lnTo>
                <a:lnTo>
                  <a:pt x="38942" y="30368"/>
                </a:lnTo>
                <a:lnTo>
                  <a:pt x="83732" y="63001"/>
                </a:lnTo>
                <a:lnTo>
                  <a:pt x="131986" y="96265"/>
                </a:lnTo>
                <a:lnTo>
                  <a:pt x="182958" y="129808"/>
                </a:lnTo>
                <a:lnTo>
                  <a:pt x="235903" y="163277"/>
                </a:lnTo>
                <a:lnTo>
                  <a:pt x="290078" y="196320"/>
                </a:lnTo>
                <a:lnTo>
                  <a:pt x="344737" y="228584"/>
                </a:lnTo>
                <a:lnTo>
                  <a:pt x="399136" y="259717"/>
                </a:lnTo>
                <a:lnTo>
                  <a:pt x="452530" y="289365"/>
                </a:lnTo>
                <a:lnTo>
                  <a:pt x="504175" y="317176"/>
                </a:lnTo>
                <a:lnTo>
                  <a:pt x="553326" y="342797"/>
                </a:lnTo>
                <a:lnTo>
                  <a:pt x="599238" y="365876"/>
                </a:lnTo>
                <a:lnTo>
                  <a:pt x="641168" y="386060"/>
                </a:lnTo>
                <a:lnTo>
                  <a:pt x="665508" y="397141"/>
                </a:lnTo>
                <a:lnTo>
                  <a:pt x="665508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67552" y="12"/>
            <a:ext cx="614668" cy="218811"/>
          </a:xfrm>
          <a:custGeom>
            <a:avLst/>
            <a:gdLst/>
            <a:ahLst/>
            <a:cxnLst/>
            <a:rect l="l" t="t" r="r" b="b"/>
            <a:pathLst>
              <a:path w="718820" h="241300">
                <a:moveTo>
                  <a:pt x="392537" y="0"/>
                </a:moveTo>
                <a:lnTo>
                  <a:pt x="0" y="0"/>
                </a:lnTo>
                <a:lnTo>
                  <a:pt x="28902" y="13525"/>
                </a:lnTo>
                <a:lnTo>
                  <a:pt x="73967" y="33526"/>
                </a:lnTo>
                <a:lnTo>
                  <a:pt x="119420" y="52691"/>
                </a:lnTo>
                <a:lnTo>
                  <a:pt x="165236" y="71075"/>
                </a:lnTo>
                <a:lnTo>
                  <a:pt x="211388" y="88733"/>
                </a:lnTo>
                <a:lnTo>
                  <a:pt x="257849" y="105722"/>
                </a:lnTo>
                <a:lnTo>
                  <a:pt x="304592" y="122097"/>
                </a:lnTo>
                <a:lnTo>
                  <a:pt x="351592" y="137914"/>
                </a:lnTo>
                <a:lnTo>
                  <a:pt x="398822" y="153229"/>
                </a:lnTo>
                <a:lnTo>
                  <a:pt x="535915" y="195959"/>
                </a:lnTo>
                <a:lnTo>
                  <a:pt x="580940" y="209281"/>
                </a:lnTo>
                <a:lnTo>
                  <a:pt x="626280" y="221523"/>
                </a:lnTo>
                <a:lnTo>
                  <a:pt x="672072" y="232179"/>
                </a:lnTo>
                <a:lnTo>
                  <a:pt x="718454" y="240741"/>
                </a:lnTo>
                <a:lnTo>
                  <a:pt x="708294" y="226340"/>
                </a:lnTo>
                <a:lnTo>
                  <a:pt x="694813" y="215795"/>
                </a:lnTo>
                <a:lnTo>
                  <a:pt x="679771" y="207140"/>
                </a:lnTo>
                <a:lnTo>
                  <a:pt x="664924" y="198412"/>
                </a:lnTo>
                <a:lnTo>
                  <a:pt x="620822" y="168749"/>
                </a:lnTo>
                <a:lnTo>
                  <a:pt x="577123" y="138607"/>
                </a:lnTo>
                <a:lnTo>
                  <a:pt x="533876" y="107928"/>
                </a:lnTo>
                <a:lnTo>
                  <a:pt x="491129" y="76653"/>
                </a:lnTo>
                <a:lnTo>
                  <a:pt x="448932" y="44721"/>
                </a:lnTo>
                <a:lnTo>
                  <a:pt x="407333" y="12074"/>
                </a:lnTo>
                <a:lnTo>
                  <a:pt x="392537" y="0"/>
                </a:lnTo>
                <a:close/>
              </a:path>
            </a:pathLst>
          </a:custGeom>
          <a:solidFill>
            <a:srgbClr val="69C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9" y="12"/>
            <a:ext cx="1009967" cy="115164"/>
          </a:xfrm>
          <a:custGeom>
            <a:avLst/>
            <a:gdLst/>
            <a:ahLst/>
            <a:cxnLst/>
            <a:rect l="l" t="t" r="r" b="b"/>
            <a:pathLst>
              <a:path w="1181100" h="127000">
                <a:moveTo>
                  <a:pt x="1180484" y="0"/>
                </a:moveTo>
                <a:lnTo>
                  <a:pt x="0" y="0"/>
                </a:lnTo>
                <a:lnTo>
                  <a:pt x="41546" y="11250"/>
                </a:lnTo>
                <a:lnTo>
                  <a:pt x="139999" y="36788"/>
                </a:lnTo>
                <a:lnTo>
                  <a:pt x="288281" y="73164"/>
                </a:lnTo>
                <a:lnTo>
                  <a:pt x="521593" y="126453"/>
                </a:lnTo>
                <a:lnTo>
                  <a:pt x="572290" y="122412"/>
                </a:lnTo>
                <a:lnTo>
                  <a:pt x="622757" y="117223"/>
                </a:lnTo>
                <a:lnTo>
                  <a:pt x="673007" y="110953"/>
                </a:lnTo>
                <a:lnTo>
                  <a:pt x="723051" y="103672"/>
                </a:lnTo>
                <a:lnTo>
                  <a:pt x="772903" y="95448"/>
                </a:lnTo>
                <a:lnTo>
                  <a:pt x="822576" y="86349"/>
                </a:lnTo>
                <a:lnTo>
                  <a:pt x="872083" y="76445"/>
                </a:lnTo>
                <a:lnTo>
                  <a:pt x="921435" y="65805"/>
                </a:lnTo>
                <a:lnTo>
                  <a:pt x="970646" y="54496"/>
                </a:lnTo>
                <a:lnTo>
                  <a:pt x="1019729" y="42587"/>
                </a:lnTo>
                <a:lnTo>
                  <a:pt x="1117560" y="17245"/>
                </a:lnTo>
                <a:lnTo>
                  <a:pt x="1180484" y="0"/>
                </a:lnTo>
                <a:close/>
              </a:path>
            </a:pathLst>
          </a:custGeom>
          <a:solidFill>
            <a:srgbClr val="6AC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Título 15"/>
          <p:cNvSpPr txBox="1">
            <a:spLocks/>
          </p:cNvSpPr>
          <p:nvPr/>
        </p:nvSpPr>
        <p:spPr>
          <a:xfrm>
            <a:off x="292983" y="2666451"/>
            <a:ext cx="8731325" cy="558184"/>
          </a:xfrm>
          <a:prstGeom prst="rect">
            <a:avLst/>
          </a:prstGeom>
        </p:spPr>
        <p:txBody>
          <a:bodyPr lIns="80147" tIns="40074" rIns="80147" bIns="40074"/>
          <a:lstStyle/>
          <a:p>
            <a:pPr algn="ctr" defTabSz="801472">
              <a:defRPr/>
            </a:pPr>
            <a:endParaRPr lang="pt-BR" sz="3500" b="1" kern="0" dirty="0">
              <a:solidFill>
                <a:sysClr val="windowText" lastClr="000000"/>
              </a:solidFill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292983" y="1304433"/>
            <a:ext cx="840607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Pré-Conferências</a:t>
            </a:r>
            <a:r>
              <a:rPr lang="pt-PT" sz="2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pt-PT" sz="2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PT" sz="2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pt-PT" sz="2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t-PT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 </a:t>
            </a:r>
            <a:r>
              <a:rPr lang="pt-P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próprio nome diz, deve ser realizada antes da conferência e devem ser previstas em seu regimento. São espaços que permitem uma maior divulgação da conferência, estimulam a participação popular e preparam os participantes para os debates. As pré-conferências são realizadas, geralmente, por região de abrangência das unidades de saúde ou por local de moradia ou por temas específicos. </a:t>
            </a:r>
            <a:endParaRPr lang="pt-BR" sz="2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09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37883" y="6648006"/>
            <a:ext cx="1557304" cy="207295"/>
          </a:xfrm>
          <a:custGeom>
            <a:avLst/>
            <a:gdLst/>
            <a:ahLst/>
            <a:cxnLst/>
            <a:rect l="l" t="t" r="r" b="b"/>
            <a:pathLst>
              <a:path w="1821179" h="228600">
                <a:moveTo>
                  <a:pt x="1815490" y="0"/>
                </a:moveTo>
                <a:lnTo>
                  <a:pt x="2438" y="0"/>
                </a:lnTo>
                <a:lnTo>
                  <a:pt x="546" y="2019"/>
                </a:lnTo>
                <a:lnTo>
                  <a:pt x="1320" y="4343"/>
                </a:lnTo>
                <a:lnTo>
                  <a:pt x="3553" y="13376"/>
                </a:lnTo>
                <a:lnTo>
                  <a:pt x="12141" y="53532"/>
                </a:lnTo>
                <a:lnTo>
                  <a:pt x="17476" y="93023"/>
                </a:lnTo>
                <a:lnTo>
                  <a:pt x="18618" y="116992"/>
                </a:lnTo>
                <a:lnTo>
                  <a:pt x="19558" y="120916"/>
                </a:lnTo>
                <a:lnTo>
                  <a:pt x="19621" y="126568"/>
                </a:lnTo>
                <a:lnTo>
                  <a:pt x="20294" y="128104"/>
                </a:lnTo>
                <a:lnTo>
                  <a:pt x="24409" y="130530"/>
                </a:lnTo>
                <a:lnTo>
                  <a:pt x="24574" y="132842"/>
                </a:lnTo>
                <a:lnTo>
                  <a:pt x="20370" y="148915"/>
                </a:lnTo>
                <a:lnTo>
                  <a:pt x="16992" y="162221"/>
                </a:lnTo>
                <a:lnTo>
                  <a:pt x="13643" y="175535"/>
                </a:lnTo>
                <a:lnTo>
                  <a:pt x="10261" y="188836"/>
                </a:lnTo>
                <a:lnTo>
                  <a:pt x="6000" y="205366"/>
                </a:lnTo>
                <a:lnTo>
                  <a:pt x="3917" y="213644"/>
                </a:lnTo>
                <a:lnTo>
                  <a:pt x="1435" y="224078"/>
                </a:lnTo>
                <a:lnTo>
                  <a:pt x="0" y="226885"/>
                </a:lnTo>
                <a:lnTo>
                  <a:pt x="3543" y="228079"/>
                </a:lnTo>
                <a:lnTo>
                  <a:pt x="1760080" y="228079"/>
                </a:lnTo>
                <a:lnTo>
                  <a:pt x="1777803" y="172370"/>
                </a:lnTo>
                <a:lnTo>
                  <a:pt x="1797453" y="98580"/>
                </a:lnTo>
                <a:lnTo>
                  <a:pt x="1817827" y="21856"/>
                </a:lnTo>
                <a:lnTo>
                  <a:pt x="1820354" y="15506"/>
                </a:lnTo>
                <a:lnTo>
                  <a:pt x="1820633" y="8648"/>
                </a:lnTo>
                <a:lnTo>
                  <a:pt x="1818970" y="5715"/>
                </a:lnTo>
                <a:lnTo>
                  <a:pt x="1819529" y="1435"/>
                </a:lnTo>
                <a:lnTo>
                  <a:pt x="1815490" y="0"/>
                </a:lnTo>
                <a:close/>
              </a:path>
            </a:pathLst>
          </a:custGeom>
          <a:solidFill>
            <a:srgbClr val="FAA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8827" y="6648006"/>
            <a:ext cx="1413410" cy="207871"/>
          </a:xfrm>
          <a:custGeom>
            <a:avLst/>
            <a:gdLst/>
            <a:ahLst/>
            <a:cxnLst/>
            <a:rect l="l" t="t" r="r" b="b"/>
            <a:pathLst>
              <a:path w="1652904" h="229234">
                <a:moveTo>
                  <a:pt x="1626141" y="228041"/>
                </a:moveTo>
                <a:lnTo>
                  <a:pt x="1622925" y="228041"/>
                </a:lnTo>
                <a:lnTo>
                  <a:pt x="1625096" y="228790"/>
                </a:lnTo>
                <a:lnTo>
                  <a:pt x="1626141" y="228041"/>
                </a:lnTo>
                <a:close/>
              </a:path>
              <a:path w="1652904" h="229234">
                <a:moveTo>
                  <a:pt x="8082" y="224485"/>
                </a:moveTo>
                <a:lnTo>
                  <a:pt x="1262" y="224840"/>
                </a:lnTo>
                <a:lnTo>
                  <a:pt x="81" y="226618"/>
                </a:lnTo>
                <a:lnTo>
                  <a:pt x="0" y="227406"/>
                </a:lnTo>
                <a:lnTo>
                  <a:pt x="182" y="227761"/>
                </a:lnTo>
                <a:lnTo>
                  <a:pt x="830" y="228015"/>
                </a:lnTo>
                <a:lnTo>
                  <a:pt x="2621" y="228155"/>
                </a:lnTo>
                <a:lnTo>
                  <a:pt x="1626141" y="228041"/>
                </a:lnTo>
                <a:lnTo>
                  <a:pt x="1627027" y="227406"/>
                </a:lnTo>
                <a:lnTo>
                  <a:pt x="1627765" y="224510"/>
                </a:lnTo>
                <a:lnTo>
                  <a:pt x="731524" y="224510"/>
                </a:lnTo>
                <a:lnTo>
                  <a:pt x="8082" y="224485"/>
                </a:lnTo>
                <a:close/>
              </a:path>
              <a:path w="1652904" h="229234">
                <a:moveTo>
                  <a:pt x="1626862" y="0"/>
                </a:moveTo>
                <a:lnTo>
                  <a:pt x="793208" y="0"/>
                </a:lnTo>
                <a:lnTo>
                  <a:pt x="790910" y="1778"/>
                </a:lnTo>
                <a:lnTo>
                  <a:pt x="789944" y="4279"/>
                </a:lnTo>
                <a:lnTo>
                  <a:pt x="786652" y="16979"/>
                </a:lnTo>
                <a:lnTo>
                  <a:pt x="781427" y="36857"/>
                </a:lnTo>
                <a:lnTo>
                  <a:pt x="767701" y="88267"/>
                </a:lnTo>
                <a:lnTo>
                  <a:pt x="731524" y="224510"/>
                </a:lnTo>
                <a:lnTo>
                  <a:pt x="1627765" y="224510"/>
                </a:lnTo>
                <a:lnTo>
                  <a:pt x="1646750" y="150101"/>
                </a:lnTo>
                <a:lnTo>
                  <a:pt x="1648172" y="144602"/>
                </a:lnTo>
                <a:lnTo>
                  <a:pt x="1649696" y="139115"/>
                </a:lnTo>
                <a:lnTo>
                  <a:pt x="1651335" y="131648"/>
                </a:lnTo>
                <a:lnTo>
                  <a:pt x="1652427" y="128409"/>
                </a:lnTo>
                <a:lnTo>
                  <a:pt x="1645150" y="127622"/>
                </a:lnTo>
                <a:lnTo>
                  <a:pt x="1645785" y="124815"/>
                </a:lnTo>
                <a:lnTo>
                  <a:pt x="1645670" y="121932"/>
                </a:lnTo>
                <a:lnTo>
                  <a:pt x="1641746" y="72707"/>
                </a:lnTo>
                <a:lnTo>
                  <a:pt x="1631336" y="18016"/>
                </a:lnTo>
                <a:lnTo>
                  <a:pt x="1626862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47365" y="6648006"/>
            <a:ext cx="679827" cy="206142"/>
          </a:xfrm>
          <a:custGeom>
            <a:avLst/>
            <a:gdLst/>
            <a:ahLst/>
            <a:cxnLst/>
            <a:rect l="l" t="t" r="r" b="b"/>
            <a:pathLst>
              <a:path w="795020" h="227329">
                <a:moveTo>
                  <a:pt x="794918" y="0"/>
                </a:moveTo>
                <a:lnTo>
                  <a:pt x="52679" y="0"/>
                </a:lnTo>
                <a:lnTo>
                  <a:pt x="50266" y="1092"/>
                </a:lnTo>
                <a:lnTo>
                  <a:pt x="36360" y="44843"/>
                </a:lnTo>
                <a:lnTo>
                  <a:pt x="22491" y="98893"/>
                </a:lnTo>
                <a:lnTo>
                  <a:pt x="11252" y="153581"/>
                </a:lnTo>
                <a:lnTo>
                  <a:pt x="2952" y="204451"/>
                </a:lnTo>
                <a:lnTo>
                  <a:pt x="0" y="225475"/>
                </a:lnTo>
                <a:lnTo>
                  <a:pt x="2120" y="226695"/>
                </a:lnTo>
                <a:lnTo>
                  <a:pt x="730630" y="226733"/>
                </a:lnTo>
                <a:lnTo>
                  <a:pt x="733717" y="227126"/>
                </a:lnTo>
                <a:lnTo>
                  <a:pt x="735202" y="225717"/>
                </a:lnTo>
                <a:lnTo>
                  <a:pt x="740792" y="204437"/>
                </a:lnTo>
                <a:lnTo>
                  <a:pt x="745605" y="186256"/>
                </a:lnTo>
                <a:lnTo>
                  <a:pt x="782599" y="47332"/>
                </a:lnTo>
                <a:lnTo>
                  <a:pt x="785710" y="35506"/>
                </a:lnTo>
                <a:lnTo>
                  <a:pt x="794918" y="0"/>
                </a:lnTo>
                <a:close/>
              </a:path>
            </a:pathLst>
          </a:custGeom>
          <a:solidFill>
            <a:srgbClr val="B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408" y="6648006"/>
            <a:ext cx="582088" cy="207295"/>
          </a:xfrm>
          <a:custGeom>
            <a:avLst/>
            <a:gdLst/>
            <a:ahLst/>
            <a:cxnLst/>
            <a:rect l="l" t="t" r="r" b="b"/>
            <a:pathLst>
              <a:path w="680719" h="228600">
                <a:moveTo>
                  <a:pt x="677292" y="227584"/>
                </a:moveTo>
                <a:lnTo>
                  <a:pt x="674065" y="227584"/>
                </a:lnTo>
                <a:lnTo>
                  <a:pt x="676414" y="228295"/>
                </a:lnTo>
                <a:lnTo>
                  <a:pt x="677292" y="227584"/>
                </a:lnTo>
                <a:close/>
              </a:path>
              <a:path w="680719" h="228600">
                <a:moveTo>
                  <a:pt x="677570" y="0"/>
                </a:moveTo>
                <a:lnTo>
                  <a:pt x="1409" y="0"/>
                </a:lnTo>
                <a:lnTo>
                  <a:pt x="0" y="2032"/>
                </a:lnTo>
                <a:lnTo>
                  <a:pt x="698" y="4089"/>
                </a:lnTo>
                <a:lnTo>
                  <a:pt x="3378" y="13754"/>
                </a:lnTo>
                <a:lnTo>
                  <a:pt x="5816" y="21209"/>
                </a:lnTo>
                <a:lnTo>
                  <a:pt x="22559" y="76654"/>
                </a:lnTo>
                <a:lnTo>
                  <a:pt x="67830" y="227622"/>
                </a:lnTo>
                <a:lnTo>
                  <a:pt x="677292" y="227584"/>
                </a:lnTo>
                <a:lnTo>
                  <a:pt x="678421" y="226669"/>
                </a:lnTo>
                <a:lnTo>
                  <a:pt x="680351" y="223570"/>
                </a:lnTo>
                <a:lnTo>
                  <a:pt x="679640" y="220078"/>
                </a:lnTo>
                <a:lnTo>
                  <a:pt x="679541" y="4089"/>
                </a:lnTo>
                <a:lnTo>
                  <a:pt x="679475" y="2692"/>
                </a:lnTo>
                <a:lnTo>
                  <a:pt x="678992" y="1143"/>
                </a:lnTo>
                <a:lnTo>
                  <a:pt x="677570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0947" y="6648008"/>
            <a:ext cx="595120" cy="206719"/>
          </a:xfrm>
          <a:custGeom>
            <a:avLst/>
            <a:gdLst/>
            <a:ahLst/>
            <a:cxnLst/>
            <a:rect l="l" t="t" r="r" b="b"/>
            <a:pathLst>
              <a:path w="695960" h="227965">
                <a:moveTo>
                  <a:pt x="623658" y="0"/>
                </a:moveTo>
                <a:lnTo>
                  <a:pt x="0" y="0"/>
                </a:lnTo>
                <a:lnTo>
                  <a:pt x="266" y="711"/>
                </a:lnTo>
                <a:lnTo>
                  <a:pt x="584" y="1422"/>
                </a:lnTo>
                <a:lnTo>
                  <a:pt x="44503" y="167156"/>
                </a:lnTo>
                <a:lnTo>
                  <a:pt x="60172" y="226644"/>
                </a:lnTo>
                <a:lnTo>
                  <a:pt x="62039" y="227672"/>
                </a:lnTo>
                <a:lnTo>
                  <a:pt x="690168" y="227558"/>
                </a:lnTo>
                <a:lnTo>
                  <a:pt x="693775" y="227431"/>
                </a:lnTo>
                <a:lnTo>
                  <a:pt x="695629" y="225361"/>
                </a:lnTo>
                <a:lnTo>
                  <a:pt x="694829" y="223100"/>
                </a:lnTo>
                <a:lnTo>
                  <a:pt x="682797" y="184113"/>
                </a:lnTo>
                <a:lnTo>
                  <a:pt x="638116" y="39881"/>
                </a:lnTo>
                <a:lnTo>
                  <a:pt x="632819" y="22936"/>
                </a:lnTo>
                <a:lnTo>
                  <a:pt x="626694" y="3682"/>
                </a:lnTo>
                <a:lnTo>
                  <a:pt x="626033" y="1269"/>
                </a:lnTo>
                <a:lnTo>
                  <a:pt x="62365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3485" y="6648006"/>
            <a:ext cx="528875" cy="206719"/>
          </a:xfrm>
          <a:custGeom>
            <a:avLst/>
            <a:gdLst/>
            <a:ahLst/>
            <a:cxnLst/>
            <a:rect l="l" t="t" r="r" b="b"/>
            <a:pathLst>
              <a:path w="618490" h="227965">
                <a:moveTo>
                  <a:pt x="618020" y="0"/>
                </a:moveTo>
                <a:lnTo>
                  <a:pt x="2501" y="0"/>
                </a:lnTo>
                <a:lnTo>
                  <a:pt x="0" y="2044"/>
                </a:lnTo>
                <a:lnTo>
                  <a:pt x="444" y="4991"/>
                </a:lnTo>
                <a:lnTo>
                  <a:pt x="495" y="222300"/>
                </a:lnTo>
                <a:lnTo>
                  <a:pt x="617004" y="227660"/>
                </a:lnTo>
                <a:lnTo>
                  <a:pt x="618134" y="226695"/>
                </a:lnTo>
                <a:lnTo>
                  <a:pt x="618020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4076" y="6648008"/>
            <a:ext cx="493038" cy="206719"/>
          </a:xfrm>
          <a:custGeom>
            <a:avLst/>
            <a:gdLst/>
            <a:ahLst/>
            <a:cxnLst/>
            <a:rect l="l" t="t" r="r" b="b"/>
            <a:pathLst>
              <a:path w="576579" h="227965">
                <a:moveTo>
                  <a:pt x="502767" y="0"/>
                </a:moveTo>
                <a:lnTo>
                  <a:pt x="2209" y="0"/>
                </a:lnTo>
                <a:lnTo>
                  <a:pt x="0" y="2158"/>
                </a:lnTo>
                <a:lnTo>
                  <a:pt x="1041" y="4559"/>
                </a:lnTo>
                <a:lnTo>
                  <a:pt x="1790" y="6883"/>
                </a:lnTo>
                <a:lnTo>
                  <a:pt x="6808" y="22821"/>
                </a:lnTo>
                <a:lnTo>
                  <a:pt x="16653" y="54760"/>
                </a:lnTo>
                <a:lnTo>
                  <a:pt x="21628" y="70713"/>
                </a:lnTo>
                <a:lnTo>
                  <a:pt x="25051" y="81603"/>
                </a:lnTo>
                <a:lnTo>
                  <a:pt x="28447" y="92497"/>
                </a:lnTo>
                <a:lnTo>
                  <a:pt x="60126" y="194904"/>
                </a:lnTo>
                <a:lnTo>
                  <a:pt x="69176" y="223989"/>
                </a:lnTo>
                <a:lnTo>
                  <a:pt x="70002" y="226123"/>
                </a:lnTo>
                <a:lnTo>
                  <a:pt x="72097" y="227431"/>
                </a:lnTo>
                <a:lnTo>
                  <a:pt x="570814" y="227571"/>
                </a:lnTo>
                <a:lnTo>
                  <a:pt x="574138" y="227431"/>
                </a:lnTo>
                <a:lnTo>
                  <a:pt x="575983" y="225056"/>
                </a:lnTo>
                <a:lnTo>
                  <a:pt x="574624" y="222669"/>
                </a:lnTo>
                <a:lnTo>
                  <a:pt x="570445" y="209459"/>
                </a:lnTo>
                <a:lnTo>
                  <a:pt x="563586" y="187506"/>
                </a:lnTo>
                <a:lnTo>
                  <a:pt x="553520" y="155458"/>
                </a:lnTo>
                <a:lnTo>
                  <a:pt x="546939" y="134377"/>
                </a:lnTo>
                <a:lnTo>
                  <a:pt x="540332" y="113302"/>
                </a:lnTo>
                <a:lnTo>
                  <a:pt x="533641" y="92252"/>
                </a:lnTo>
                <a:lnTo>
                  <a:pt x="533184" y="90398"/>
                </a:lnTo>
                <a:lnTo>
                  <a:pt x="531545" y="89090"/>
                </a:lnTo>
                <a:lnTo>
                  <a:pt x="531329" y="87121"/>
                </a:lnTo>
                <a:lnTo>
                  <a:pt x="529501" y="80771"/>
                </a:lnTo>
                <a:lnTo>
                  <a:pt x="528193" y="74294"/>
                </a:lnTo>
                <a:lnTo>
                  <a:pt x="521395" y="52934"/>
                </a:lnTo>
                <a:lnTo>
                  <a:pt x="516653" y="37871"/>
                </a:lnTo>
                <a:lnTo>
                  <a:pt x="506348" y="4851"/>
                </a:lnTo>
                <a:lnTo>
                  <a:pt x="505701" y="1689"/>
                </a:lnTo>
                <a:lnTo>
                  <a:pt x="502767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8649" y="6648006"/>
            <a:ext cx="490323" cy="206719"/>
          </a:xfrm>
          <a:custGeom>
            <a:avLst/>
            <a:gdLst/>
            <a:ahLst/>
            <a:cxnLst/>
            <a:rect l="l" t="t" r="r" b="b"/>
            <a:pathLst>
              <a:path w="573404" h="227965">
                <a:moveTo>
                  <a:pt x="570920" y="227139"/>
                </a:moveTo>
                <a:lnTo>
                  <a:pt x="568502" y="227139"/>
                </a:lnTo>
                <a:lnTo>
                  <a:pt x="570191" y="227533"/>
                </a:lnTo>
                <a:lnTo>
                  <a:pt x="570920" y="227139"/>
                </a:lnTo>
                <a:close/>
              </a:path>
              <a:path w="573404" h="227965">
                <a:moveTo>
                  <a:pt x="500875" y="0"/>
                </a:moveTo>
                <a:lnTo>
                  <a:pt x="2133" y="0"/>
                </a:lnTo>
                <a:lnTo>
                  <a:pt x="0" y="2590"/>
                </a:lnTo>
                <a:lnTo>
                  <a:pt x="1168" y="5295"/>
                </a:lnTo>
                <a:lnTo>
                  <a:pt x="4462" y="15568"/>
                </a:lnTo>
                <a:lnTo>
                  <a:pt x="9287" y="30982"/>
                </a:lnTo>
                <a:lnTo>
                  <a:pt x="16889" y="54959"/>
                </a:lnTo>
                <a:lnTo>
                  <a:pt x="22020" y="71245"/>
                </a:lnTo>
                <a:lnTo>
                  <a:pt x="59893" y="191994"/>
                </a:lnTo>
                <a:lnTo>
                  <a:pt x="70916" y="226872"/>
                </a:lnTo>
                <a:lnTo>
                  <a:pt x="71488" y="227164"/>
                </a:lnTo>
                <a:lnTo>
                  <a:pt x="570920" y="227139"/>
                </a:lnTo>
                <a:lnTo>
                  <a:pt x="571766" y="226682"/>
                </a:lnTo>
                <a:lnTo>
                  <a:pt x="573316" y="225183"/>
                </a:lnTo>
                <a:lnTo>
                  <a:pt x="573214" y="223405"/>
                </a:lnTo>
                <a:lnTo>
                  <a:pt x="572033" y="219176"/>
                </a:lnTo>
                <a:lnTo>
                  <a:pt x="571525" y="216750"/>
                </a:lnTo>
                <a:lnTo>
                  <a:pt x="570763" y="214426"/>
                </a:lnTo>
                <a:lnTo>
                  <a:pt x="563733" y="192486"/>
                </a:lnTo>
                <a:lnTo>
                  <a:pt x="556847" y="170502"/>
                </a:lnTo>
                <a:lnTo>
                  <a:pt x="550003" y="148506"/>
                </a:lnTo>
                <a:lnTo>
                  <a:pt x="543102" y="126530"/>
                </a:lnTo>
                <a:lnTo>
                  <a:pt x="538429" y="111815"/>
                </a:lnTo>
                <a:lnTo>
                  <a:pt x="533793" y="97091"/>
                </a:lnTo>
                <a:lnTo>
                  <a:pt x="526662" y="74095"/>
                </a:lnTo>
                <a:lnTo>
                  <a:pt x="519491" y="51115"/>
                </a:lnTo>
                <a:lnTo>
                  <a:pt x="512271" y="28152"/>
                </a:lnTo>
                <a:lnTo>
                  <a:pt x="504990" y="5207"/>
                </a:lnTo>
                <a:lnTo>
                  <a:pt x="504240" y="2895"/>
                </a:lnTo>
                <a:lnTo>
                  <a:pt x="503034" y="1079"/>
                </a:lnTo>
                <a:lnTo>
                  <a:pt x="500875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3035" y="6648006"/>
            <a:ext cx="478920" cy="206142"/>
          </a:xfrm>
          <a:custGeom>
            <a:avLst/>
            <a:gdLst/>
            <a:ahLst/>
            <a:cxnLst/>
            <a:rect l="l" t="t" r="r" b="b"/>
            <a:pathLst>
              <a:path w="560070" h="227329">
                <a:moveTo>
                  <a:pt x="486168" y="0"/>
                </a:moveTo>
                <a:lnTo>
                  <a:pt x="62560" y="0"/>
                </a:lnTo>
                <a:lnTo>
                  <a:pt x="59461" y="1320"/>
                </a:lnTo>
                <a:lnTo>
                  <a:pt x="58889" y="4368"/>
                </a:lnTo>
                <a:lnTo>
                  <a:pt x="54412" y="21071"/>
                </a:lnTo>
                <a:lnTo>
                  <a:pt x="43345" y="62915"/>
                </a:lnTo>
                <a:lnTo>
                  <a:pt x="5058" y="206824"/>
                </a:lnTo>
                <a:lnTo>
                  <a:pt x="0" y="226212"/>
                </a:lnTo>
                <a:lnTo>
                  <a:pt x="812" y="227164"/>
                </a:lnTo>
                <a:lnTo>
                  <a:pt x="556044" y="227139"/>
                </a:lnTo>
                <a:lnTo>
                  <a:pt x="559803" y="225094"/>
                </a:lnTo>
                <a:lnTo>
                  <a:pt x="557872" y="222072"/>
                </a:lnTo>
                <a:lnTo>
                  <a:pt x="548410" y="192033"/>
                </a:lnTo>
                <a:lnTo>
                  <a:pt x="531165" y="137011"/>
                </a:lnTo>
                <a:lnTo>
                  <a:pt x="514463" y="83994"/>
                </a:lnTo>
                <a:lnTo>
                  <a:pt x="498445" y="32934"/>
                </a:lnTo>
                <a:lnTo>
                  <a:pt x="489437" y="4368"/>
                </a:lnTo>
                <a:lnTo>
                  <a:pt x="488746" y="1790"/>
                </a:lnTo>
                <a:lnTo>
                  <a:pt x="48616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3809" y="6648007"/>
            <a:ext cx="687972" cy="206719"/>
          </a:xfrm>
          <a:custGeom>
            <a:avLst/>
            <a:gdLst/>
            <a:ahLst/>
            <a:cxnLst/>
            <a:rect l="l" t="t" r="r" b="b"/>
            <a:pathLst>
              <a:path w="804545" h="227965">
                <a:moveTo>
                  <a:pt x="490689" y="0"/>
                </a:moveTo>
                <a:lnTo>
                  <a:pt x="60731" y="0"/>
                </a:lnTo>
                <a:lnTo>
                  <a:pt x="56807" y="1854"/>
                </a:lnTo>
                <a:lnTo>
                  <a:pt x="57962" y="5435"/>
                </a:lnTo>
                <a:lnTo>
                  <a:pt x="57937" y="8623"/>
                </a:lnTo>
                <a:lnTo>
                  <a:pt x="14180" y="173581"/>
                </a:lnTo>
                <a:lnTo>
                  <a:pt x="0" y="227393"/>
                </a:lnTo>
                <a:lnTo>
                  <a:pt x="1663" y="227457"/>
                </a:lnTo>
                <a:lnTo>
                  <a:pt x="800328" y="227647"/>
                </a:lnTo>
                <a:lnTo>
                  <a:pt x="804252" y="227520"/>
                </a:lnTo>
                <a:lnTo>
                  <a:pt x="804303" y="226910"/>
                </a:lnTo>
                <a:lnTo>
                  <a:pt x="804125" y="226377"/>
                </a:lnTo>
                <a:lnTo>
                  <a:pt x="803732" y="225920"/>
                </a:lnTo>
                <a:lnTo>
                  <a:pt x="801846" y="224612"/>
                </a:lnTo>
                <a:lnTo>
                  <a:pt x="439305" y="224536"/>
                </a:lnTo>
                <a:lnTo>
                  <a:pt x="434530" y="224332"/>
                </a:lnTo>
                <a:lnTo>
                  <a:pt x="433641" y="223177"/>
                </a:lnTo>
                <a:lnTo>
                  <a:pt x="483372" y="35999"/>
                </a:lnTo>
                <a:lnTo>
                  <a:pt x="491820" y="4356"/>
                </a:lnTo>
                <a:lnTo>
                  <a:pt x="492531" y="2032"/>
                </a:lnTo>
                <a:lnTo>
                  <a:pt x="490689" y="0"/>
                </a:lnTo>
                <a:close/>
              </a:path>
              <a:path w="804545" h="227965">
                <a:moveTo>
                  <a:pt x="800582" y="223735"/>
                </a:moveTo>
                <a:lnTo>
                  <a:pt x="797013" y="224612"/>
                </a:lnTo>
                <a:lnTo>
                  <a:pt x="801846" y="224612"/>
                </a:lnTo>
                <a:lnTo>
                  <a:pt x="800582" y="223735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81912" y="6648006"/>
            <a:ext cx="957839" cy="207295"/>
          </a:xfrm>
          <a:custGeom>
            <a:avLst/>
            <a:gdLst/>
            <a:ahLst/>
            <a:cxnLst/>
            <a:rect l="l" t="t" r="r" b="b"/>
            <a:pathLst>
              <a:path w="1120140" h="228600">
                <a:moveTo>
                  <a:pt x="1688" y="224091"/>
                </a:moveTo>
                <a:lnTo>
                  <a:pt x="1" y="226555"/>
                </a:lnTo>
                <a:lnTo>
                  <a:pt x="0" y="226872"/>
                </a:lnTo>
                <a:lnTo>
                  <a:pt x="1065" y="228587"/>
                </a:lnTo>
                <a:lnTo>
                  <a:pt x="2907" y="227545"/>
                </a:lnTo>
                <a:lnTo>
                  <a:pt x="1117035" y="227545"/>
                </a:lnTo>
                <a:lnTo>
                  <a:pt x="1119846" y="227444"/>
                </a:lnTo>
                <a:lnTo>
                  <a:pt x="1119784" y="227164"/>
                </a:lnTo>
                <a:lnTo>
                  <a:pt x="565872" y="227164"/>
                </a:lnTo>
                <a:lnTo>
                  <a:pt x="564742" y="225894"/>
                </a:lnTo>
                <a:lnTo>
                  <a:pt x="565110" y="224624"/>
                </a:lnTo>
                <a:lnTo>
                  <a:pt x="4431" y="224624"/>
                </a:lnTo>
                <a:lnTo>
                  <a:pt x="1688" y="224091"/>
                </a:lnTo>
                <a:close/>
              </a:path>
              <a:path w="1120140" h="228600">
                <a:moveTo>
                  <a:pt x="1117035" y="227545"/>
                </a:moveTo>
                <a:lnTo>
                  <a:pt x="2907" y="227545"/>
                </a:lnTo>
                <a:lnTo>
                  <a:pt x="1115630" y="227596"/>
                </a:lnTo>
                <a:lnTo>
                  <a:pt x="1117035" y="227545"/>
                </a:lnTo>
                <a:close/>
              </a:path>
              <a:path w="1120140" h="228600">
                <a:moveTo>
                  <a:pt x="570952" y="226555"/>
                </a:moveTo>
                <a:lnTo>
                  <a:pt x="565872" y="227164"/>
                </a:lnTo>
                <a:lnTo>
                  <a:pt x="1119784" y="227164"/>
                </a:lnTo>
                <a:lnTo>
                  <a:pt x="1119719" y="226872"/>
                </a:lnTo>
                <a:lnTo>
                  <a:pt x="1119440" y="226707"/>
                </a:lnTo>
                <a:lnTo>
                  <a:pt x="572311" y="226695"/>
                </a:lnTo>
                <a:lnTo>
                  <a:pt x="570952" y="226555"/>
                </a:lnTo>
                <a:close/>
              </a:path>
              <a:path w="1120140" h="228600">
                <a:moveTo>
                  <a:pt x="625207" y="0"/>
                </a:moveTo>
                <a:lnTo>
                  <a:pt x="196163" y="0"/>
                </a:lnTo>
                <a:lnTo>
                  <a:pt x="193800" y="1308"/>
                </a:lnTo>
                <a:lnTo>
                  <a:pt x="193089" y="3632"/>
                </a:lnTo>
                <a:lnTo>
                  <a:pt x="166510" y="102987"/>
                </a:lnTo>
                <a:lnTo>
                  <a:pt x="134187" y="224434"/>
                </a:lnTo>
                <a:lnTo>
                  <a:pt x="4431" y="224624"/>
                </a:lnTo>
                <a:lnTo>
                  <a:pt x="565110" y="224624"/>
                </a:lnTo>
                <a:lnTo>
                  <a:pt x="568171" y="214058"/>
                </a:lnTo>
                <a:lnTo>
                  <a:pt x="570127" y="205994"/>
                </a:lnTo>
                <a:lnTo>
                  <a:pt x="611989" y="49127"/>
                </a:lnTo>
                <a:lnTo>
                  <a:pt x="625207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613" y="6648001"/>
            <a:ext cx="670053" cy="207871"/>
          </a:xfrm>
          <a:custGeom>
            <a:avLst/>
            <a:gdLst/>
            <a:ahLst/>
            <a:cxnLst/>
            <a:rect l="l" t="t" r="r" b="b"/>
            <a:pathLst>
              <a:path w="783589" h="229234">
                <a:moveTo>
                  <a:pt x="490423" y="0"/>
                </a:moveTo>
                <a:lnTo>
                  <a:pt x="60464" y="0"/>
                </a:lnTo>
                <a:lnTo>
                  <a:pt x="0" y="227558"/>
                </a:lnTo>
                <a:lnTo>
                  <a:pt x="780605" y="227596"/>
                </a:lnTo>
                <a:lnTo>
                  <a:pt x="782459" y="228663"/>
                </a:lnTo>
                <a:lnTo>
                  <a:pt x="783602" y="226695"/>
                </a:lnTo>
                <a:lnTo>
                  <a:pt x="782000" y="224650"/>
                </a:lnTo>
                <a:lnTo>
                  <a:pt x="439737" y="224650"/>
                </a:lnTo>
                <a:lnTo>
                  <a:pt x="434085" y="224231"/>
                </a:lnTo>
                <a:lnTo>
                  <a:pt x="433349" y="223240"/>
                </a:lnTo>
                <a:lnTo>
                  <a:pt x="434352" y="217944"/>
                </a:lnTo>
                <a:lnTo>
                  <a:pt x="434746" y="216446"/>
                </a:lnTo>
                <a:lnTo>
                  <a:pt x="438409" y="203181"/>
                </a:lnTo>
                <a:lnTo>
                  <a:pt x="441564" y="191362"/>
                </a:lnTo>
                <a:lnTo>
                  <a:pt x="447801" y="167703"/>
                </a:lnTo>
                <a:lnTo>
                  <a:pt x="477413" y="56302"/>
                </a:lnTo>
                <a:lnTo>
                  <a:pt x="481801" y="39917"/>
                </a:lnTo>
                <a:lnTo>
                  <a:pt x="486163" y="23526"/>
                </a:lnTo>
                <a:lnTo>
                  <a:pt x="491045" y="4775"/>
                </a:lnTo>
                <a:lnTo>
                  <a:pt x="492086" y="2362"/>
                </a:lnTo>
                <a:lnTo>
                  <a:pt x="490423" y="0"/>
                </a:lnTo>
                <a:close/>
              </a:path>
              <a:path w="783589" h="229234">
                <a:moveTo>
                  <a:pt x="780935" y="223291"/>
                </a:moveTo>
                <a:lnTo>
                  <a:pt x="777163" y="224637"/>
                </a:lnTo>
                <a:lnTo>
                  <a:pt x="439737" y="224650"/>
                </a:lnTo>
                <a:lnTo>
                  <a:pt x="782000" y="224650"/>
                </a:lnTo>
                <a:lnTo>
                  <a:pt x="780935" y="223291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1795" y="6648008"/>
            <a:ext cx="371950" cy="206142"/>
          </a:xfrm>
          <a:custGeom>
            <a:avLst/>
            <a:gdLst/>
            <a:ahLst/>
            <a:cxnLst/>
            <a:rect l="l" t="t" r="r" b="b"/>
            <a:pathLst>
              <a:path w="434975" h="227329">
                <a:moveTo>
                  <a:pt x="374339" y="226745"/>
                </a:moveTo>
                <a:lnTo>
                  <a:pt x="368592" y="226745"/>
                </a:lnTo>
                <a:lnTo>
                  <a:pt x="373710" y="226898"/>
                </a:lnTo>
                <a:lnTo>
                  <a:pt x="374339" y="226745"/>
                </a:lnTo>
                <a:close/>
              </a:path>
              <a:path w="434975" h="227329">
                <a:moveTo>
                  <a:pt x="432371" y="0"/>
                </a:moveTo>
                <a:lnTo>
                  <a:pt x="60337" y="0"/>
                </a:lnTo>
                <a:lnTo>
                  <a:pt x="48985" y="42830"/>
                </a:lnTo>
                <a:lnTo>
                  <a:pt x="28734" y="119006"/>
                </a:lnTo>
                <a:lnTo>
                  <a:pt x="0" y="226771"/>
                </a:lnTo>
                <a:lnTo>
                  <a:pt x="374339" y="226745"/>
                </a:lnTo>
                <a:lnTo>
                  <a:pt x="377329" y="226021"/>
                </a:lnTo>
                <a:lnTo>
                  <a:pt x="377329" y="222580"/>
                </a:lnTo>
                <a:lnTo>
                  <a:pt x="409575" y="97574"/>
                </a:lnTo>
                <a:lnTo>
                  <a:pt x="421376" y="52041"/>
                </a:lnTo>
                <a:lnTo>
                  <a:pt x="427245" y="29261"/>
                </a:lnTo>
                <a:lnTo>
                  <a:pt x="433565" y="4216"/>
                </a:lnTo>
                <a:lnTo>
                  <a:pt x="434441" y="1955"/>
                </a:lnTo>
                <a:lnTo>
                  <a:pt x="432371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6220" y="6648002"/>
            <a:ext cx="356746" cy="206142"/>
          </a:xfrm>
          <a:custGeom>
            <a:avLst/>
            <a:gdLst/>
            <a:ahLst/>
            <a:cxnLst/>
            <a:rect l="l" t="t" r="r" b="b"/>
            <a:pathLst>
              <a:path w="417194" h="227329">
                <a:moveTo>
                  <a:pt x="417156" y="0"/>
                </a:moveTo>
                <a:lnTo>
                  <a:pt x="60528" y="0"/>
                </a:lnTo>
                <a:lnTo>
                  <a:pt x="60020" y="1460"/>
                </a:lnTo>
                <a:lnTo>
                  <a:pt x="59410" y="2870"/>
                </a:lnTo>
                <a:lnTo>
                  <a:pt x="0" y="226733"/>
                </a:lnTo>
                <a:lnTo>
                  <a:pt x="353707" y="226695"/>
                </a:lnTo>
                <a:lnTo>
                  <a:pt x="354012" y="225996"/>
                </a:lnTo>
                <a:lnTo>
                  <a:pt x="354431" y="225336"/>
                </a:lnTo>
                <a:lnTo>
                  <a:pt x="405917" y="41440"/>
                </a:lnTo>
                <a:lnTo>
                  <a:pt x="408770" y="31094"/>
                </a:lnTo>
                <a:lnTo>
                  <a:pt x="417156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31357" y="6648008"/>
            <a:ext cx="320366" cy="206719"/>
          </a:xfrm>
          <a:custGeom>
            <a:avLst/>
            <a:gdLst/>
            <a:ahLst/>
            <a:cxnLst/>
            <a:rect l="l" t="t" r="r" b="b"/>
            <a:pathLst>
              <a:path w="374650" h="227965">
                <a:moveTo>
                  <a:pt x="374561" y="0"/>
                </a:moveTo>
                <a:lnTo>
                  <a:pt x="58661" y="0"/>
                </a:lnTo>
                <a:lnTo>
                  <a:pt x="58508" y="1371"/>
                </a:lnTo>
                <a:lnTo>
                  <a:pt x="18554" y="156108"/>
                </a:lnTo>
                <a:lnTo>
                  <a:pt x="13942" y="173818"/>
                </a:lnTo>
                <a:lnTo>
                  <a:pt x="0" y="226898"/>
                </a:lnTo>
                <a:lnTo>
                  <a:pt x="152" y="227075"/>
                </a:lnTo>
                <a:lnTo>
                  <a:pt x="203" y="227520"/>
                </a:lnTo>
                <a:lnTo>
                  <a:pt x="374561" y="227558"/>
                </a:lnTo>
                <a:lnTo>
                  <a:pt x="374561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19" y="6648001"/>
            <a:ext cx="730868" cy="207295"/>
          </a:xfrm>
          <a:custGeom>
            <a:avLst/>
            <a:gdLst/>
            <a:ahLst/>
            <a:cxnLst/>
            <a:rect l="l" t="t" r="r" b="b"/>
            <a:pathLst>
              <a:path w="854710" h="228600">
                <a:moveTo>
                  <a:pt x="178562" y="0"/>
                </a:moveTo>
                <a:lnTo>
                  <a:pt x="2057" y="0"/>
                </a:lnTo>
                <a:lnTo>
                  <a:pt x="0" y="1981"/>
                </a:lnTo>
                <a:lnTo>
                  <a:pt x="825" y="4241"/>
                </a:lnTo>
                <a:lnTo>
                  <a:pt x="5955" y="21473"/>
                </a:lnTo>
                <a:lnTo>
                  <a:pt x="34153" y="115167"/>
                </a:lnTo>
                <a:lnTo>
                  <a:pt x="52538" y="176666"/>
                </a:lnTo>
                <a:lnTo>
                  <a:pt x="66700" y="224243"/>
                </a:lnTo>
                <a:lnTo>
                  <a:pt x="67678" y="226237"/>
                </a:lnTo>
                <a:lnTo>
                  <a:pt x="69850" y="227406"/>
                </a:lnTo>
                <a:lnTo>
                  <a:pt x="71805" y="227469"/>
                </a:lnTo>
                <a:lnTo>
                  <a:pt x="851877" y="227622"/>
                </a:lnTo>
                <a:lnTo>
                  <a:pt x="853554" y="228536"/>
                </a:lnTo>
                <a:lnTo>
                  <a:pt x="854498" y="226860"/>
                </a:lnTo>
                <a:lnTo>
                  <a:pt x="248132" y="226860"/>
                </a:lnTo>
                <a:lnTo>
                  <a:pt x="246468" y="225501"/>
                </a:lnTo>
                <a:lnTo>
                  <a:pt x="239178" y="200612"/>
                </a:lnTo>
                <a:lnTo>
                  <a:pt x="233016" y="179943"/>
                </a:lnTo>
                <a:lnTo>
                  <a:pt x="220611" y="138633"/>
                </a:lnTo>
                <a:lnTo>
                  <a:pt x="203150" y="80283"/>
                </a:lnTo>
                <a:lnTo>
                  <a:pt x="197294" y="60845"/>
                </a:lnTo>
                <a:lnTo>
                  <a:pt x="192654" y="45623"/>
                </a:lnTo>
                <a:lnTo>
                  <a:pt x="187971" y="30413"/>
                </a:lnTo>
                <a:lnTo>
                  <a:pt x="178562" y="0"/>
                </a:lnTo>
                <a:close/>
              </a:path>
              <a:path w="854710" h="228600">
                <a:moveTo>
                  <a:pt x="854570" y="226733"/>
                </a:moveTo>
                <a:lnTo>
                  <a:pt x="248132" y="226860"/>
                </a:lnTo>
                <a:lnTo>
                  <a:pt x="854498" y="226860"/>
                </a:lnTo>
                <a:lnTo>
                  <a:pt x="854570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78762" y="6648008"/>
            <a:ext cx="640189" cy="206719"/>
          </a:xfrm>
          <a:custGeom>
            <a:avLst/>
            <a:gdLst/>
            <a:ahLst/>
            <a:cxnLst/>
            <a:rect l="l" t="t" r="r" b="b"/>
            <a:pathLst>
              <a:path w="748665" h="227965">
                <a:moveTo>
                  <a:pt x="177418" y="0"/>
                </a:moveTo>
                <a:lnTo>
                  <a:pt x="0" y="0"/>
                </a:lnTo>
                <a:lnTo>
                  <a:pt x="368" y="1485"/>
                </a:lnTo>
                <a:lnTo>
                  <a:pt x="622" y="2997"/>
                </a:lnTo>
                <a:lnTo>
                  <a:pt x="55752" y="178333"/>
                </a:lnTo>
                <a:lnTo>
                  <a:pt x="59507" y="190411"/>
                </a:lnTo>
                <a:lnTo>
                  <a:pt x="70624" y="226694"/>
                </a:lnTo>
                <a:lnTo>
                  <a:pt x="70815" y="226910"/>
                </a:lnTo>
                <a:lnTo>
                  <a:pt x="70954" y="227164"/>
                </a:lnTo>
                <a:lnTo>
                  <a:pt x="71031" y="227444"/>
                </a:lnTo>
                <a:lnTo>
                  <a:pt x="72529" y="227482"/>
                </a:lnTo>
                <a:lnTo>
                  <a:pt x="744105" y="227647"/>
                </a:lnTo>
                <a:lnTo>
                  <a:pt x="745921" y="227507"/>
                </a:lnTo>
                <a:lnTo>
                  <a:pt x="747712" y="227431"/>
                </a:lnTo>
                <a:lnTo>
                  <a:pt x="747978" y="227025"/>
                </a:lnTo>
                <a:lnTo>
                  <a:pt x="745540" y="227025"/>
                </a:lnTo>
                <a:lnTo>
                  <a:pt x="744314" y="226834"/>
                </a:lnTo>
                <a:lnTo>
                  <a:pt x="249427" y="226834"/>
                </a:lnTo>
                <a:lnTo>
                  <a:pt x="247903" y="225437"/>
                </a:lnTo>
                <a:lnTo>
                  <a:pt x="243373" y="210585"/>
                </a:lnTo>
                <a:lnTo>
                  <a:pt x="239837" y="199243"/>
                </a:lnTo>
                <a:lnTo>
                  <a:pt x="187629" y="33540"/>
                </a:lnTo>
                <a:lnTo>
                  <a:pt x="185028" y="25169"/>
                </a:lnTo>
                <a:lnTo>
                  <a:pt x="177418" y="0"/>
                </a:lnTo>
                <a:close/>
              </a:path>
              <a:path w="748665" h="227965">
                <a:moveTo>
                  <a:pt x="747026" y="225564"/>
                </a:moveTo>
                <a:lnTo>
                  <a:pt x="745540" y="227025"/>
                </a:lnTo>
                <a:lnTo>
                  <a:pt x="747978" y="227025"/>
                </a:lnTo>
                <a:lnTo>
                  <a:pt x="748334" y="226479"/>
                </a:lnTo>
                <a:lnTo>
                  <a:pt x="748042" y="225882"/>
                </a:lnTo>
                <a:lnTo>
                  <a:pt x="747026" y="225564"/>
                </a:lnTo>
                <a:close/>
              </a:path>
              <a:path w="748665" h="227965">
                <a:moveTo>
                  <a:pt x="743661" y="226733"/>
                </a:moveTo>
                <a:lnTo>
                  <a:pt x="249427" y="226834"/>
                </a:lnTo>
                <a:lnTo>
                  <a:pt x="744314" y="226834"/>
                </a:lnTo>
                <a:lnTo>
                  <a:pt x="743661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94253" y="6648006"/>
            <a:ext cx="211767" cy="206719"/>
          </a:xfrm>
          <a:custGeom>
            <a:avLst/>
            <a:gdLst/>
            <a:ahLst/>
            <a:cxnLst/>
            <a:rect l="l" t="t" r="r" b="b"/>
            <a:pathLst>
              <a:path w="247650" h="227965">
                <a:moveTo>
                  <a:pt x="177419" y="0"/>
                </a:moveTo>
                <a:lnTo>
                  <a:pt x="0" y="0"/>
                </a:lnTo>
                <a:lnTo>
                  <a:pt x="165" y="749"/>
                </a:lnTo>
                <a:lnTo>
                  <a:pt x="266" y="1511"/>
                </a:lnTo>
                <a:lnTo>
                  <a:pt x="50433" y="163407"/>
                </a:lnTo>
                <a:lnTo>
                  <a:pt x="70116" y="227431"/>
                </a:lnTo>
                <a:lnTo>
                  <a:pt x="247294" y="227431"/>
                </a:lnTo>
                <a:lnTo>
                  <a:pt x="246913" y="225780"/>
                </a:lnTo>
                <a:lnTo>
                  <a:pt x="246608" y="224116"/>
                </a:lnTo>
                <a:lnTo>
                  <a:pt x="193128" y="51587"/>
                </a:lnTo>
                <a:lnTo>
                  <a:pt x="189170" y="38701"/>
                </a:lnTo>
                <a:lnTo>
                  <a:pt x="177419" y="0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1683" y="6648006"/>
            <a:ext cx="168328" cy="205567"/>
          </a:xfrm>
          <a:custGeom>
            <a:avLst/>
            <a:gdLst/>
            <a:ahLst/>
            <a:cxnLst/>
            <a:rect l="l" t="t" r="r" b="b"/>
            <a:pathLst>
              <a:path w="196850" h="226695">
                <a:moveTo>
                  <a:pt x="196430" y="0"/>
                </a:moveTo>
                <a:lnTo>
                  <a:pt x="0" y="0"/>
                </a:lnTo>
                <a:lnTo>
                  <a:pt x="0" y="223939"/>
                </a:lnTo>
                <a:lnTo>
                  <a:pt x="165" y="226707"/>
                </a:lnTo>
                <a:lnTo>
                  <a:pt x="136397" y="226695"/>
                </a:lnTo>
                <a:lnTo>
                  <a:pt x="136258" y="226656"/>
                </a:lnTo>
                <a:lnTo>
                  <a:pt x="145766" y="190401"/>
                </a:lnTo>
                <a:lnTo>
                  <a:pt x="158207" y="143370"/>
                </a:lnTo>
                <a:lnTo>
                  <a:pt x="172433" y="89896"/>
                </a:lnTo>
                <a:lnTo>
                  <a:pt x="196430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6951" y="6648008"/>
            <a:ext cx="134662" cy="206719"/>
          </a:xfrm>
          <a:custGeom>
            <a:avLst/>
            <a:gdLst/>
            <a:ahLst/>
            <a:cxnLst/>
            <a:rect l="l" t="t" r="r" b="b"/>
            <a:pathLst>
              <a:path w="157479" h="227965">
                <a:moveTo>
                  <a:pt x="153873" y="0"/>
                </a:moveTo>
                <a:lnTo>
                  <a:pt x="0" y="0"/>
                </a:lnTo>
                <a:lnTo>
                  <a:pt x="450" y="1142"/>
                </a:lnTo>
                <a:lnTo>
                  <a:pt x="977" y="2235"/>
                </a:lnTo>
                <a:lnTo>
                  <a:pt x="52308" y="165928"/>
                </a:lnTo>
                <a:lnTo>
                  <a:pt x="70853" y="225564"/>
                </a:lnTo>
                <a:lnTo>
                  <a:pt x="71094" y="226174"/>
                </a:lnTo>
                <a:lnTo>
                  <a:pt x="71310" y="226809"/>
                </a:lnTo>
                <a:lnTo>
                  <a:pt x="71551" y="227431"/>
                </a:lnTo>
                <a:lnTo>
                  <a:pt x="153936" y="227380"/>
                </a:lnTo>
                <a:lnTo>
                  <a:pt x="157035" y="224561"/>
                </a:lnTo>
                <a:lnTo>
                  <a:pt x="155930" y="220776"/>
                </a:lnTo>
                <a:lnTo>
                  <a:pt x="155956" y="6464"/>
                </a:lnTo>
                <a:lnTo>
                  <a:pt x="155778" y="2679"/>
                </a:lnTo>
                <a:lnTo>
                  <a:pt x="155267" y="1130"/>
                </a:lnTo>
                <a:lnTo>
                  <a:pt x="153873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7279" y="6648008"/>
            <a:ext cx="95567" cy="206719"/>
          </a:xfrm>
          <a:custGeom>
            <a:avLst/>
            <a:gdLst/>
            <a:ahLst/>
            <a:cxnLst/>
            <a:rect l="l" t="t" r="r" b="b"/>
            <a:pathLst>
              <a:path w="111760" h="227965">
                <a:moveTo>
                  <a:pt x="111252" y="0"/>
                </a:moveTo>
                <a:lnTo>
                  <a:pt x="1727" y="0"/>
                </a:lnTo>
                <a:lnTo>
                  <a:pt x="0" y="1739"/>
                </a:lnTo>
                <a:lnTo>
                  <a:pt x="393" y="3975"/>
                </a:lnTo>
                <a:lnTo>
                  <a:pt x="393" y="85089"/>
                </a:lnTo>
                <a:lnTo>
                  <a:pt x="698" y="88899"/>
                </a:lnTo>
                <a:lnTo>
                  <a:pt x="1739" y="92608"/>
                </a:lnTo>
                <a:lnTo>
                  <a:pt x="44132" y="227444"/>
                </a:lnTo>
                <a:lnTo>
                  <a:pt x="60515" y="227456"/>
                </a:lnTo>
                <a:lnTo>
                  <a:pt x="60566" y="226923"/>
                </a:lnTo>
                <a:lnTo>
                  <a:pt x="60706" y="226682"/>
                </a:lnTo>
                <a:lnTo>
                  <a:pt x="67389" y="180702"/>
                </a:lnTo>
                <a:lnTo>
                  <a:pt x="79958" y="113815"/>
                </a:lnTo>
                <a:lnTo>
                  <a:pt x="92956" y="60300"/>
                </a:lnTo>
                <a:lnTo>
                  <a:pt x="104645" y="19942"/>
                </a:lnTo>
                <a:lnTo>
                  <a:pt x="111252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" y="6647637"/>
            <a:ext cx="70046" cy="207295"/>
          </a:xfrm>
          <a:custGeom>
            <a:avLst/>
            <a:gdLst/>
            <a:ahLst/>
            <a:cxnLst/>
            <a:rect l="l" t="t" r="r" b="b"/>
            <a:pathLst>
              <a:path w="81915" h="228600">
                <a:moveTo>
                  <a:pt x="482" y="0"/>
                </a:moveTo>
                <a:lnTo>
                  <a:pt x="64" y="673"/>
                </a:lnTo>
                <a:lnTo>
                  <a:pt x="0" y="228028"/>
                </a:lnTo>
                <a:lnTo>
                  <a:pt x="81356" y="227799"/>
                </a:lnTo>
                <a:lnTo>
                  <a:pt x="25882" y="42367"/>
                </a:lnTo>
                <a:lnTo>
                  <a:pt x="22680" y="31913"/>
                </a:lnTo>
                <a:lnTo>
                  <a:pt x="19442" y="21472"/>
                </a:lnTo>
                <a:lnTo>
                  <a:pt x="16343" y="10988"/>
                </a:lnTo>
                <a:lnTo>
                  <a:pt x="13633" y="673"/>
                </a:lnTo>
                <a:lnTo>
                  <a:pt x="6908" y="673"/>
                </a:lnTo>
                <a:lnTo>
                  <a:pt x="482" y="0"/>
                </a:lnTo>
                <a:close/>
              </a:path>
              <a:path w="81915" h="228600">
                <a:moveTo>
                  <a:pt x="13563" y="406"/>
                </a:moveTo>
                <a:lnTo>
                  <a:pt x="10248" y="406"/>
                </a:lnTo>
                <a:lnTo>
                  <a:pt x="6908" y="673"/>
                </a:lnTo>
                <a:lnTo>
                  <a:pt x="13633" y="673"/>
                </a:lnTo>
                <a:lnTo>
                  <a:pt x="13563" y="406"/>
                </a:lnTo>
                <a:close/>
              </a:path>
            </a:pathLst>
          </a:custGeom>
          <a:solidFill>
            <a:srgbClr val="C943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02174" y="6648056"/>
            <a:ext cx="0" cy="206142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889">
            <a:solidFill>
              <a:srgbClr val="696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73985" y="6648010"/>
            <a:ext cx="25521" cy="80039"/>
          </a:xfrm>
          <a:custGeom>
            <a:avLst/>
            <a:gdLst/>
            <a:ahLst/>
            <a:cxnLst/>
            <a:rect l="l" t="t" r="r" b="b"/>
            <a:pathLst>
              <a:path w="29845" h="88265">
                <a:moveTo>
                  <a:pt x="28054" y="0"/>
                </a:moveTo>
                <a:lnTo>
                  <a:pt x="0" y="0"/>
                </a:lnTo>
                <a:lnTo>
                  <a:pt x="252" y="1269"/>
                </a:lnTo>
                <a:lnTo>
                  <a:pt x="27228" y="87693"/>
                </a:lnTo>
                <a:lnTo>
                  <a:pt x="29705" y="87007"/>
                </a:lnTo>
                <a:lnTo>
                  <a:pt x="28448" y="84937"/>
                </a:lnTo>
                <a:lnTo>
                  <a:pt x="28498" y="2705"/>
                </a:lnTo>
                <a:lnTo>
                  <a:pt x="28841" y="1269"/>
                </a:lnTo>
                <a:lnTo>
                  <a:pt x="28054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98018" y="6648009"/>
            <a:ext cx="0" cy="8407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608"/>
                </a:lnTo>
              </a:path>
            </a:pathLst>
          </a:custGeom>
          <a:ln w="3175">
            <a:solidFill>
              <a:srgbClr val="6BA7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7943" y="11"/>
            <a:ext cx="1215218" cy="200384"/>
          </a:xfrm>
          <a:custGeom>
            <a:avLst/>
            <a:gdLst/>
            <a:ahLst/>
            <a:cxnLst/>
            <a:rect l="l" t="t" r="r" b="b"/>
            <a:pathLst>
              <a:path w="1421129" h="220979">
                <a:moveTo>
                  <a:pt x="1026387" y="0"/>
                </a:moveTo>
                <a:lnTo>
                  <a:pt x="510416" y="0"/>
                </a:lnTo>
                <a:lnTo>
                  <a:pt x="391040" y="49067"/>
                </a:lnTo>
                <a:lnTo>
                  <a:pt x="196469" y="126467"/>
                </a:lnTo>
                <a:lnTo>
                  <a:pt x="98525" y="163627"/>
                </a:lnTo>
                <a:lnTo>
                  <a:pt x="0" y="199428"/>
                </a:lnTo>
                <a:lnTo>
                  <a:pt x="50754" y="204259"/>
                </a:lnTo>
                <a:lnTo>
                  <a:pt x="101467" y="208444"/>
                </a:lnTo>
                <a:lnTo>
                  <a:pt x="152136" y="211991"/>
                </a:lnTo>
                <a:lnTo>
                  <a:pt x="202764" y="214906"/>
                </a:lnTo>
                <a:lnTo>
                  <a:pt x="253351" y="217195"/>
                </a:lnTo>
                <a:lnTo>
                  <a:pt x="303896" y="218865"/>
                </a:lnTo>
                <a:lnTo>
                  <a:pt x="354401" y="219922"/>
                </a:lnTo>
                <a:lnTo>
                  <a:pt x="404865" y="220373"/>
                </a:lnTo>
                <a:lnTo>
                  <a:pt x="455290" y="220225"/>
                </a:lnTo>
                <a:lnTo>
                  <a:pt x="505675" y="219483"/>
                </a:lnTo>
                <a:lnTo>
                  <a:pt x="556022" y="218155"/>
                </a:lnTo>
                <a:lnTo>
                  <a:pt x="606329" y="216247"/>
                </a:lnTo>
                <a:lnTo>
                  <a:pt x="656599" y="213765"/>
                </a:lnTo>
                <a:lnTo>
                  <a:pt x="706831" y="210716"/>
                </a:lnTo>
                <a:lnTo>
                  <a:pt x="757025" y="207107"/>
                </a:lnTo>
                <a:lnTo>
                  <a:pt x="807183" y="202944"/>
                </a:lnTo>
                <a:lnTo>
                  <a:pt x="857304" y="198234"/>
                </a:lnTo>
                <a:lnTo>
                  <a:pt x="907389" y="192982"/>
                </a:lnTo>
                <a:lnTo>
                  <a:pt x="957438" y="187196"/>
                </a:lnTo>
                <a:lnTo>
                  <a:pt x="1007452" y="180883"/>
                </a:lnTo>
                <a:lnTo>
                  <a:pt x="1057432" y="174048"/>
                </a:lnTo>
                <a:lnTo>
                  <a:pt x="1107377" y="166698"/>
                </a:lnTo>
                <a:lnTo>
                  <a:pt x="1157287" y="158840"/>
                </a:lnTo>
                <a:lnTo>
                  <a:pt x="1207165" y="150480"/>
                </a:lnTo>
                <a:lnTo>
                  <a:pt x="1306820" y="132281"/>
                </a:lnTo>
                <a:lnTo>
                  <a:pt x="1411478" y="111074"/>
                </a:lnTo>
                <a:lnTo>
                  <a:pt x="1415986" y="107353"/>
                </a:lnTo>
                <a:lnTo>
                  <a:pt x="1420799" y="104876"/>
                </a:lnTo>
                <a:lnTo>
                  <a:pt x="1079106" y="14826"/>
                </a:lnTo>
                <a:lnTo>
                  <a:pt x="1030513" y="1203"/>
                </a:lnTo>
                <a:lnTo>
                  <a:pt x="1026387" y="0"/>
                </a:lnTo>
                <a:close/>
              </a:path>
            </a:pathLst>
          </a:custGeom>
          <a:solidFill>
            <a:srgbClr val="74C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5894" y="94894"/>
            <a:ext cx="2239303" cy="277545"/>
          </a:xfrm>
          <a:custGeom>
            <a:avLst/>
            <a:gdLst/>
            <a:ahLst/>
            <a:cxnLst/>
            <a:rect l="l" t="t" r="r" b="b"/>
            <a:pathLst>
              <a:path w="2618740" h="306070">
                <a:moveTo>
                  <a:pt x="674516" y="88137"/>
                </a:moveTo>
                <a:lnTo>
                  <a:pt x="650616" y="89963"/>
                </a:lnTo>
                <a:lnTo>
                  <a:pt x="626935" y="94793"/>
                </a:lnTo>
                <a:lnTo>
                  <a:pt x="576410" y="107175"/>
                </a:lnTo>
                <a:lnTo>
                  <a:pt x="375213" y="159823"/>
                </a:lnTo>
                <a:lnTo>
                  <a:pt x="274353" y="185326"/>
                </a:lnTo>
                <a:lnTo>
                  <a:pt x="223657" y="197199"/>
                </a:lnTo>
                <a:lnTo>
                  <a:pt x="172707" y="208230"/>
                </a:lnTo>
                <a:lnTo>
                  <a:pt x="128732" y="215365"/>
                </a:lnTo>
                <a:lnTo>
                  <a:pt x="84453" y="221714"/>
                </a:lnTo>
                <a:lnTo>
                  <a:pt x="41124" y="231583"/>
                </a:lnTo>
                <a:lnTo>
                  <a:pt x="0" y="249276"/>
                </a:lnTo>
                <a:lnTo>
                  <a:pt x="51235" y="256801"/>
                </a:lnTo>
                <a:lnTo>
                  <a:pt x="102489" y="263753"/>
                </a:lnTo>
                <a:lnTo>
                  <a:pt x="153761" y="270139"/>
                </a:lnTo>
                <a:lnTo>
                  <a:pt x="205051" y="275968"/>
                </a:lnTo>
                <a:lnTo>
                  <a:pt x="256359" y="281250"/>
                </a:lnTo>
                <a:lnTo>
                  <a:pt x="307687" y="285993"/>
                </a:lnTo>
                <a:lnTo>
                  <a:pt x="359033" y="290205"/>
                </a:lnTo>
                <a:lnTo>
                  <a:pt x="410398" y="293895"/>
                </a:lnTo>
                <a:lnTo>
                  <a:pt x="461783" y="297073"/>
                </a:lnTo>
                <a:lnTo>
                  <a:pt x="564612" y="301925"/>
                </a:lnTo>
                <a:lnTo>
                  <a:pt x="667521" y="304830"/>
                </a:lnTo>
                <a:lnTo>
                  <a:pt x="770512" y="305858"/>
                </a:lnTo>
                <a:lnTo>
                  <a:pt x="873587" y="305078"/>
                </a:lnTo>
                <a:lnTo>
                  <a:pt x="976747" y="302562"/>
                </a:lnTo>
                <a:lnTo>
                  <a:pt x="1079996" y="298378"/>
                </a:lnTo>
                <a:lnTo>
                  <a:pt x="1183333" y="292597"/>
                </a:lnTo>
                <a:lnTo>
                  <a:pt x="1335004" y="281423"/>
                </a:lnTo>
                <a:lnTo>
                  <a:pt x="1484550" y="267590"/>
                </a:lnTo>
                <a:lnTo>
                  <a:pt x="1633642" y="251191"/>
                </a:lnTo>
                <a:lnTo>
                  <a:pt x="1782317" y="232414"/>
                </a:lnTo>
                <a:lnTo>
                  <a:pt x="1979964" y="203999"/>
                </a:lnTo>
                <a:lnTo>
                  <a:pt x="2177020" y="172129"/>
                </a:lnTo>
                <a:lnTo>
                  <a:pt x="2422643" y="128102"/>
                </a:lnTo>
                <a:lnTo>
                  <a:pt x="2577272" y="98284"/>
                </a:lnTo>
                <a:lnTo>
                  <a:pt x="1111411" y="98284"/>
                </a:lnTo>
                <a:lnTo>
                  <a:pt x="1014158" y="97713"/>
                </a:lnTo>
                <a:lnTo>
                  <a:pt x="698530" y="88194"/>
                </a:lnTo>
                <a:lnTo>
                  <a:pt x="674516" y="88137"/>
                </a:lnTo>
                <a:close/>
              </a:path>
              <a:path w="2618740" h="306070">
                <a:moveTo>
                  <a:pt x="2072316" y="0"/>
                </a:moveTo>
                <a:lnTo>
                  <a:pt x="2039904" y="2180"/>
                </a:lnTo>
                <a:lnTo>
                  <a:pt x="2007660" y="6287"/>
                </a:lnTo>
                <a:lnTo>
                  <a:pt x="1975485" y="11824"/>
                </a:lnTo>
                <a:lnTo>
                  <a:pt x="1924461" y="21163"/>
                </a:lnTo>
                <a:lnTo>
                  <a:pt x="1873365" y="29892"/>
                </a:lnTo>
                <a:lnTo>
                  <a:pt x="1822194" y="38033"/>
                </a:lnTo>
                <a:lnTo>
                  <a:pt x="1770949" y="45609"/>
                </a:lnTo>
                <a:lnTo>
                  <a:pt x="1719630" y="52642"/>
                </a:lnTo>
                <a:lnTo>
                  <a:pt x="1616765" y="65169"/>
                </a:lnTo>
                <a:lnTo>
                  <a:pt x="1513596" y="75791"/>
                </a:lnTo>
                <a:lnTo>
                  <a:pt x="1410121" y="84688"/>
                </a:lnTo>
                <a:lnTo>
                  <a:pt x="1306334" y="92037"/>
                </a:lnTo>
                <a:lnTo>
                  <a:pt x="1257534" y="94726"/>
                </a:lnTo>
                <a:lnTo>
                  <a:pt x="1208785" y="96609"/>
                </a:lnTo>
                <a:lnTo>
                  <a:pt x="1160079" y="97768"/>
                </a:lnTo>
                <a:lnTo>
                  <a:pt x="1111411" y="98284"/>
                </a:lnTo>
                <a:lnTo>
                  <a:pt x="2577272" y="98284"/>
                </a:lnTo>
                <a:lnTo>
                  <a:pt x="2618689" y="90069"/>
                </a:lnTo>
                <a:lnTo>
                  <a:pt x="2566190" y="74841"/>
                </a:lnTo>
                <a:lnTo>
                  <a:pt x="2512304" y="66450"/>
                </a:lnTo>
                <a:lnTo>
                  <a:pt x="2457908" y="60540"/>
                </a:lnTo>
                <a:lnTo>
                  <a:pt x="2403881" y="52756"/>
                </a:lnTo>
                <a:lnTo>
                  <a:pt x="2104999" y="242"/>
                </a:lnTo>
                <a:lnTo>
                  <a:pt x="2072316" y="0"/>
                </a:lnTo>
                <a:close/>
              </a:path>
            </a:pathLst>
          </a:custGeom>
          <a:solidFill>
            <a:srgbClr val="4E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46606" y="11"/>
            <a:ext cx="1849434" cy="259118"/>
          </a:xfrm>
          <a:custGeom>
            <a:avLst/>
            <a:gdLst/>
            <a:ahLst/>
            <a:cxnLst/>
            <a:rect l="l" t="t" r="r" b="b"/>
            <a:pathLst>
              <a:path w="2162810" h="285750">
                <a:moveTo>
                  <a:pt x="1553677" y="0"/>
                </a:moveTo>
                <a:lnTo>
                  <a:pt x="777680" y="0"/>
                </a:lnTo>
                <a:lnTo>
                  <a:pt x="703684" y="14598"/>
                </a:lnTo>
                <a:lnTo>
                  <a:pt x="302696" y="88114"/>
                </a:lnTo>
                <a:lnTo>
                  <a:pt x="151599" y="118003"/>
                </a:lnTo>
                <a:lnTo>
                  <a:pt x="50593" y="140062"/>
                </a:lnTo>
                <a:lnTo>
                  <a:pt x="0" y="151930"/>
                </a:lnTo>
                <a:lnTo>
                  <a:pt x="101157" y="172106"/>
                </a:lnTo>
                <a:lnTo>
                  <a:pt x="202392" y="190542"/>
                </a:lnTo>
                <a:lnTo>
                  <a:pt x="303705" y="207264"/>
                </a:lnTo>
                <a:lnTo>
                  <a:pt x="405094" y="222293"/>
                </a:lnTo>
                <a:lnTo>
                  <a:pt x="506559" y="235654"/>
                </a:lnTo>
                <a:lnTo>
                  <a:pt x="608098" y="247370"/>
                </a:lnTo>
                <a:lnTo>
                  <a:pt x="709709" y="257465"/>
                </a:lnTo>
                <a:lnTo>
                  <a:pt x="811393" y="265963"/>
                </a:lnTo>
                <a:lnTo>
                  <a:pt x="913147" y="272886"/>
                </a:lnTo>
                <a:lnTo>
                  <a:pt x="1014971" y="278258"/>
                </a:lnTo>
                <a:lnTo>
                  <a:pt x="1116864" y="282103"/>
                </a:lnTo>
                <a:lnTo>
                  <a:pt x="1218824" y="284444"/>
                </a:lnTo>
                <a:lnTo>
                  <a:pt x="1320850" y="285305"/>
                </a:lnTo>
                <a:lnTo>
                  <a:pt x="1422941" y="284710"/>
                </a:lnTo>
                <a:lnTo>
                  <a:pt x="1525097" y="282681"/>
                </a:lnTo>
                <a:lnTo>
                  <a:pt x="1627316" y="279243"/>
                </a:lnTo>
                <a:lnTo>
                  <a:pt x="1780759" y="271494"/>
                </a:lnTo>
                <a:lnTo>
                  <a:pt x="1934338" y="260706"/>
                </a:lnTo>
                <a:lnTo>
                  <a:pt x="2088049" y="246958"/>
                </a:lnTo>
                <a:lnTo>
                  <a:pt x="2147227" y="240893"/>
                </a:lnTo>
                <a:lnTo>
                  <a:pt x="2154682" y="236004"/>
                </a:lnTo>
                <a:lnTo>
                  <a:pt x="2162378" y="233007"/>
                </a:lnTo>
                <a:lnTo>
                  <a:pt x="1699116" y="57821"/>
                </a:lnTo>
                <a:lnTo>
                  <a:pt x="1606959" y="21589"/>
                </a:lnTo>
                <a:lnTo>
                  <a:pt x="1553677" y="0"/>
                </a:lnTo>
                <a:close/>
              </a:path>
            </a:pathLst>
          </a:custGeom>
          <a:solidFill>
            <a:srgbClr val="6AC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9843" y="12"/>
            <a:ext cx="4967299" cy="419196"/>
          </a:xfrm>
          <a:custGeom>
            <a:avLst/>
            <a:gdLst/>
            <a:ahLst/>
            <a:cxnLst/>
            <a:rect l="l" t="t" r="r" b="b"/>
            <a:pathLst>
              <a:path w="5808980" h="462280">
                <a:moveTo>
                  <a:pt x="5808512" y="0"/>
                </a:moveTo>
                <a:lnTo>
                  <a:pt x="0" y="0"/>
                </a:lnTo>
                <a:lnTo>
                  <a:pt x="44251" y="11478"/>
                </a:lnTo>
                <a:lnTo>
                  <a:pt x="141716" y="35433"/>
                </a:lnTo>
                <a:lnTo>
                  <a:pt x="244918" y="59318"/>
                </a:lnTo>
                <a:lnTo>
                  <a:pt x="407421" y="94768"/>
                </a:lnTo>
                <a:lnTo>
                  <a:pt x="1377540" y="289480"/>
                </a:lnTo>
                <a:lnTo>
                  <a:pt x="1447889" y="302595"/>
                </a:lnTo>
                <a:lnTo>
                  <a:pt x="1539071" y="317477"/>
                </a:lnTo>
                <a:lnTo>
                  <a:pt x="1689467" y="339249"/>
                </a:lnTo>
                <a:lnTo>
                  <a:pt x="1868293" y="362189"/>
                </a:lnTo>
                <a:lnTo>
                  <a:pt x="2124313" y="390787"/>
                </a:lnTo>
                <a:lnTo>
                  <a:pt x="2407466" y="417244"/>
                </a:lnTo>
                <a:lnTo>
                  <a:pt x="2647069" y="435386"/>
                </a:lnTo>
                <a:lnTo>
                  <a:pt x="2892972" y="449618"/>
                </a:lnTo>
                <a:lnTo>
                  <a:pt x="3078576" y="457047"/>
                </a:lnTo>
                <a:lnTo>
                  <a:pt x="3262881" y="461165"/>
                </a:lnTo>
                <a:lnTo>
                  <a:pt x="3384007" y="461836"/>
                </a:lnTo>
                <a:lnTo>
                  <a:pt x="3503018" y="460683"/>
                </a:lnTo>
                <a:lnTo>
                  <a:pt x="3619302" y="457564"/>
                </a:lnTo>
                <a:lnTo>
                  <a:pt x="3676229" y="455224"/>
                </a:lnTo>
                <a:lnTo>
                  <a:pt x="3732243" y="452340"/>
                </a:lnTo>
                <a:lnTo>
                  <a:pt x="3787268" y="448894"/>
                </a:lnTo>
                <a:lnTo>
                  <a:pt x="3888855" y="441067"/>
                </a:lnTo>
                <a:lnTo>
                  <a:pt x="3990132" y="431552"/>
                </a:lnTo>
                <a:lnTo>
                  <a:pt x="4091103" y="420386"/>
                </a:lnTo>
                <a:lnTo>
                  <a:pt x="4191771" y="407609"/>
                </a:lnTo>
                <a:lnTo>
                  <a:pt x="4292141" y="393258"/>
                </a:lnTo>
                <a:lnTo>
                  <a:pt x="4392217" y="377373"/>
                </a:lnTo>
                <a:lnTo>
                  <a:pt x="4492003" y="359993"/>
                </a:lnTo>
                <a:lnTo>
                  <a:pt x="4591504" y="341155"/>
                </a:lnTo>
                <a:lnTo>
                  <a:pt x="4690723" y="320900"/>
                </a:lnTo>
                <a:lnTo>
                  <a:pt x="4789664" y="299265"/>
                </a:lnTo>
                <a:lnTo>
                  <a:pt x="4888333" y="276290"/>
                </a:lnTo>
                <a:lnTo>
                  <a:pt x="4986732" y="252013"/>
                </a:lnTo>
                <a:lnTo>
                  <a:pt x="5133835" y="213242"/>
                </a:lnTo>
                <a:lnTo>
                  <a:pt x="5280356" y="171759"/>
                </a:lnTo>
                <a:lnTo>
                  <a:pt x="5426309" y="127696"/>
                </a:lnTo>
                <a:lnTo>
                  <a:pt x="5571707" y="81183"/>
                </a:lnTo>
                <a:lnTo>
                  <a:pt x="5716566" y="32352"/>
                </a:lnTo>
                <a:lnTo>
                  <a:pt x="5808512" y="0"/>
                </a:lnTo>
                <a:close/>
              </a:path>
            </a:pathLst>
          </a:custGeom>
          <a:solidFill>
            <a:srgbClr val="B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1"/>
            <a:ext cx="2075862" cy="361614"/>
          </a:xfrm>
          <a:custGeom>
            <a:avLst/>
            <a:gdLst/>
            <a:ahLst/>
            <a:cxnLst/>
            <a:rect l="l" t="t" r="r" b="b"/>
            <a:pathLst>
              <a:path w="2427605" h="398780">
                <a:moveTo>
                  <a:pt x="0" y="45313"/>
                </a:moveTo>
                <a:lnTo>
                  <a:pt x="0" y="355074"/>
                </a:lnTo>
                <a:lnTo>
                  <a:pt x="111230" y="368500"/>
                </a:lnTo>
                <a:lnTo>
                  <a:pt x="213713" y="379374"/>
                </a:lnTo>
                <a:lnTo>
                  <a:pt x="265665" y="384028"/>
                </a:lnTo>
                <a:lnTo>
                  <a:pt x="317627" y="388067"/>
                </a:lnTo>
                <a:lnTo>
                  <a:pt x="369598" y="391478"/>
                </a:lnTo>
                <a:lnTo>
                  <a:pt x="421580" y="394247"/>
                </a:lnTo>
                <a:lnTo>
                  <a:pt x="473572" y="396364"/>
                </a:lnTo>
                <a:lnTo>
                  <a:pt x="525574" y="397814"/>
                </a:lnTo>
                <a:lnTo>
                  <a:pt x="577588" y="398587"/>
                </a:lnTo>
                <a:lnTo>
                  <a:pt x="629613" y="398668"/>
                </a:lnTo>
                <a:lnTo>
                  <a:pt x="681649" y="398046"/>
                </a:lnTo>
                <a:lnTo>
                  <a:pt x="733696" y="396708"/>
                </a:lnTo>
                <a:lnTo>
                  <a:pt x="785756" y="394642"/>
                </a:lnTo>
                <a:lnTo>
                  <a:pt x="837827" y="391834"/>
                </a:lnTo>
                <a:lnTo>
                  <a:pt x="889911" y="388273"/>
                </a:lnTo>
                <a:lnTo>
                  <a:pt x="989127" y="379575"/>
                </a:lnTo>
                <a:lnTo>
                  <a:pt x="1083192" y="369789"/>
                </a:lnTo>
                <a:lnTo>
                  <a:pt x="1130120" y="364093"/>
                </a:lnTo>
                <a:lnTo>
                  <a:pt x="1176966" y="357674"/>
                </a:lnTo>
                <a:lnTo>
                  <a:pt x="1223719" y="350393"/>
                </a:lnTo>
                <a:lnTo>
                  <a:pt x="1453476" y="307766"/>
                </a:lnTo>
                <a:lnTo>
                  <a:pt x="1582579" y="281825"/>
                </a:lnTo>
                <a:lnTo>
                  <a:pt x="1713584" y="253421"/>
                </a:lnTo>
                <a:lnTo>
                  <a:pt x="1775234" y="238934"/>
                </a:lnTo>
                <a:lnTo>
                  <a:pt x="1831879" y="224598"/>
                </a:lnTo>
                <a:lnTo>
                  <a:pt x="1881694" y="210667"/>
                </a:lnTo>
                <a:lnTo>
                  <a:pt x="1931489" y="193904"/>
                </a:lnTo>
                <a:lnTo>
                  <a:pt x="1981037" y="176555"/>
                </a:lnTo>
                <a:lnTo>
                  <a:pt x="2030363" y="158675"/>
                </a:lnTo>
                <a:lnTo>
                  <a:pt x="2085246" y="138110"/>
                </a:lnTo>
                <a:lnTo>
                  <a:pt x="861826" y="138110"/>
                </a:lnTo>
                <a:lnTo>
                  <a:pt x="811760" y="137774"/>
                </a:lnTo>
                <a:lnTo>
                  <a:pt x="761606" y="136509"/>
                </a:lnTo>
                <a:lnTo>
                  <a:pt x="711351" y="134213"/>
                </a:lnTo>
                <a:lnTo>
                  <a:pt x="610884" y="127608"/>
                </a:lnTo>
                <a:lnTo>
                  <a:pt x="510782" y="119158"/>
                </a:lnTo>
                <a:lnTo>
                  <a:pt x="411025" y="108835"/>
                </a:lnTo>
                <a:lnTo>
                  <a:pt x="311593" y="96615"/>
                </a:lnTo>
                <a:lnTo>
                  <a:pt x="212465" y="82471"/>
                </a:lnTo>
                <a:lnTo>
                  <a:pt x="163009" y="74669"/>
                </a:lnTo>
                <a:lnTo>
                  <a:pt x="113622" y="66376"/>
                </a:lnTo>
                <a:lnTo>
                  <a:pt x="64302" y="57590"/>
                </a:lnTo>
                <a:lnTo>
                  <a:pt x="15045" y="48305"/>
                </a:lnTo>
                <a:lnTo>
                  <a:pt x="0" y="45313"/>
                </a:lnTo>
                <a:close/>
              </a:path>
              <a:path w="2427605" h="398780">
                <a:moveTo>
                  <a:pt x="2427197" y="0"/>
                </a:moveTo>
                <a:lnTo>
                  <a:pt x="1921932" y="0"/>
                </a:lnTo>
                <a:lnTo>
                  <a:pt x="1873324" y="12867"/>
                </a:lnTo>
                <a:lnTo>
                  <a:pt x="1822977" y="25560"/>
                </a:lnTo>
                <a:lnTo>
                  <a:pt x="1772480" y="37639"/>
                </a:lnTo>
                <a:lnTo>
                  <a:pt x="1721829" y="49089"/>
                </a:lnTo>
                <a:lnTo>
                  <a:pt x="1671019" y="59893"/>
                </a:lnTo>
                <a:lnTo>
                  <a:pt x="1620047" y="70035"/>
                </a:lnTo>
                <a:lnTo>
                  <a:pt x="1568908" y="79497"/>
                </a:lnTo>
                <a:lnTo>
                  <a:pt x="1517599" y="88263"/>
                </a:lnTo>
                <a:lnTo>
                  <a:pt x="1466115" y="96317"/>
                </a:lnTo>
                <a:lnTo>
                  <a:pt x="1414453" y="103642"/>
                </a:lnTo>
                <a:lnTo>
                  <a:pt x="1362607" y="110222"/>
                </a:lnTo>
                <a:lnTo>
                  <a:pt x="1310575" y="116040"/>
                </a:lnTo>
                <a:lnTo>
                  <a:pt x="1111278" y="129399"/>
                </a:lnTo>
                <a:lnTo>
                  <a:pt x="1011620" y="134556"/>
                </a:lnTo>
                <a:lnTo>
                  <a:pt x="961742" y="136400"/>
                </a:lnTo>
                <a:lnTo>
                  <a:pt x="911815" y="137618"/>
                </a:lnTo>
                <a:lnTo>
                  <a:pt x="861826" y="138110"/>
                </a:lnTo>
                <a:lnTo>
                  <a:pt x="2085246" y="138110"/>
                </a:lnTo>
                <a:lnTo>
                  <a:pt x="2177231" y="102399"/>
                </a:lnTo>
                <a:lnTo>
                  <a:pt x="2427197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1"/>
            <a:ext cx="1129425" cy="141076"/>
          </a:xfrm>
          <a:custGeom>
            <a:avLst/>
            <a:gdLst/>
            <a:ahLst/>
            <a:cxnLst/>
            <a:rect l="l" t="t" r="r" b="b"/>
            <a:pathLst>
              <a:path w="1320800" h="155575">
                <a:moveTo>
                  <a:pt x="855978" y="0"/>
                </a:moveTo>
                <a:lnTo>
                  <a:pt x="0" y="0"/>
                </a:lnTo>
                <a:lnTo>
                  <a:pt x="0" y="62488"/>
                </a:lnTo>
                <a:lnTo>
                  <a:pt x="57847" y="74113"/>
                </a:lnTo>
                <a:lnTo>
                  <a:pt x="107847" y="83430"/>
                </a:lnTo>
                <a:lnTo>
                  <a:pt x="157946" y="92144"/>
                </a:lnTo>
                <a:lnTo>
                  <a:pt x="208142" y="100269"/>
                </a:lnTo>
                <a:lnTo>
                  <a:pt x="258431" y="107822"/>
                </a:lnTo>
                <a:lnTo>
                  <a:pt x="308812" y="114817"/>
                </a:lnTo>
                <a:lnTo>
                  <a:pt x="359281" y="121272"/>
                </a:lnTo>
                <a:lnTo>
                  <a:pt x="409836" y="127201"/>
                </a:lnTo>
                <a:lnTo>
                  <a:pt x="511193" y="137544"/>
                </a:lnTo>
                <a:lnTo>
                  <a:pt x="612862" y="145973"/>
                </a:lnTo>
                <a:lnTo>
                  <a:pt x="664154" y="149370"/>
                </a:lnTo>
                <a:lnTo>
                  <a:pt x="715434" y="151998"/>
                </a:lnTo>
                <a:lnTo>
                  <a:pt x="766704" y="153877"/>
                </a:lnTo>
                <a:lnTo>
                  <a:pt x="817962" y="155028"/>
                </a:lnTo>
                <a:lnTo>
                  <a:pt x="869210" y="155468"/>
                </a:lnTo>
                <a:lnTo>
                  <a:pt x="920446" y="155218"/>
                </a:lnTo>
                <a:lnTo>
                  <a:pt x="971673" y="154296"/>
                </a:lnTo>
                <a:lnTo>
                  <a:pt x="1022888" y="152722"/>
                </a:lnTo>
                <a:lnTo>
                  <a:pt x="1074094" y="150516"/>
                </a:lnTo>
                <a:lnTo>
                  <a:pt x="1125288" y="147696"/>
                </a:lnTo>
                <a:lnTo>
                  <a:pt x="1176473" y="144282"/>
                </a:lnTo>
                <a:lnTo>
                  <a:pt x="1227648" y="140294"/>
                </a:lnTo>
                <a:lnTo>
                  <a:pt x="1278812" y="135750"/>
                </a:lnTo>
                <a:lnTo>
                  <a:pt x="1289664" y="135005"/>
                </a:lnTo>
                <a:lnTo>
                  <a:pt x="1300451" y="134007"/>
                </a:lnTo>
                <a:lnTo>
                  <a:pt x="1310893" y="131557"/>
                </a:lnTo>
                <a:lnTo>
                  <a:pt x="1320709" y="126454"/>
                </a:lnTo>
                <a:lnTo>
                  <a:pt x="1311542" y="113961"/>
                </a:lnTo>
                <a:lnTo>
                  <a:pt x="1299392" y="106488"/>
                </a:lnTo>
                <a:lnTo>
                  <a:pt x="1285433" y="102145"/>
                </a:lnTo>
                <a:lnTo>
                  <a:pt x="1126108" y="67011"/>
                </a:lnTo>
                <a:lnTo>
                  <a:pt x="982074" y="32595"/>
                </a:lnTo>
                <a:lnTo>
                  <a:pt x="886489" y="8144"/>
                </a:lnTo>
                <a:lnTo>
                  <a:pt x="855978" y="0"/>
                </a:lnTo>
                <a:close/>
              </a:path>
            </a:pathLst>
          </a:custGeom>
          <a:solidFill>
            <a:srgbClr val="4E4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43176" y="12"/>
            <a:ext cx="2521659" cy="202112"/>
          </a:xfrm>
          <a:custGeom>
            <a:avLst/>
            <a:gdLst/>
            <a:ahLst/>
            <a:cxnLst/>
            <a:rect l="l" t="t" r="r" b="b"/>
            <a:pathLst>
              <a:path w="2948940" h="222885">
                <a:moveTo>
                  <a:pt x="2948576" y="0"/>
                </a:moveTo>
                <a:lnTo>
                  <a:pt x="0" y="0"/>
                </a:lnTo>
                <a:lnTo>
                  <a:pt x="46048" y="13830"/>
                </a:lnTo>
                <a:lnTo>
                  <a:pt x="144613" y="42114"/>
                </a:lnTo>
                <a:lnTo>
                  <a:pt x="243702" y="68649"/>
                </a:lnTo>
                <a:lnTo>
                  <a:pt x="293459" y="81210"/>
                </a:lnTo>
                <a:lnTo>
                  <a:pt x="343364" y="93273"/>
                </a:lnTo>
                <a:lnTo>
                  <a:pt x="393425" y="104817"/>
                </a:lnTo>
                <a:lnTo>
                  <a:pt x="443646" y="115823"/>
                </a:lnTo>
                <a:lnTo>
                  <a:pt x="486107" y="123798"/>
                </a:lnTo>
                <a:lnTo>
                  <a:pt x="536797" y="132158"/>
                </a:lnTo>
                <a:lnTo>
                  <a:pt x="593877" y="140742"/>
                </a:lnTo>
                <a:lnTo>
                  <a:pt x="655509" y="149390"/>
                </a:lnTo>
                <a:lnTo>
                  <a:pt x="849321" y="174108"/>
                </a:lnTo>
                <a:lnTo>
                  <a:pt x="1111577" y="203555"/>
                </a:lnTo>
                <a:lnTo>
                  <a:pt x="1163348" y="208099"/>
                </a:lnTo>
                <a:lnTo>
                  <a:pt x="1215120" y="212026"/>
                </a:lnTo>
                <a:lnTo>
                  <a:pt x="1266892" y="215339"/>
                </a:lnTo>
                <a:lnTo>
                  <a:pt x="1318663" y="218042"/>
                </a:lnTo>
                <a:lnTo>
                  <a:pt x="1370458" y="220138"/>
                </a:lnTo>
                <a:lnTo>
                  <a:pt x="1422204" y="221628"/>
                </a:lnTo>
                <a:lnTo>
                  <a:pt x="1473972" y="222519"/>
                </a:lnTo>
                <a:lnTo>
                  <a:pt x="1525738" y="222812"/>
                </a:lnTo>
                <a:lnTo>
                  <a:pt x="1577501" y="222510"/>
                </a:lnTo>
                <a:lnTo>
                  <a:pt x="1629261" y="221618"/>
                </a:lnTo>
                <a:lnTo>
                  <a:pt x="1681034" y="220137"/>
                </a:lnTo>
                <a:lnTo>
                  <a:pt x="1732768" y="218073"/>
                </a:lnTo>
                <a:lnTo>
                  <a:pt x="1784515" y="215428"/>
                </a:lnTo>
                <a:lnTo>
                  <a:pt x="1836256" y="212204"/>
                </a:lnTo>
                <a:lnTo>
                  <a:pt x="1887991" y="208406"/>
                </a:lnTo>
                <a:lnTo>
                  <a:pt x="1938304" y="204146"/>
                </a:lnTo>
                <a:lnTo>
                  <a:pt x="1988498" y="199325"/>
                </a:lnTo>
                <a:lnTo>
                  <a:pt x="2038573" y="193950"/>
                </a:lnTo>
                <a:lnTo>
                  <a:pt x="2088531" y="188025"/>
                </a:lnTo>
                <a:lnTo>
                  <a:pt x="2138372" y="181556"/>
                </a:lnTo>
                <a:lnTo>
                  <a:pt x="2188096" y="174550"/>
                </a:lnTo>
                <a:lnTo>
                  <a:pt x="2237706" y="167011"/>
                </a:lnTo>
                <a:lnTo>
                  <a:pt x="2287201" y="158945"/>
                </a:lnTo>
                <a:lnTo>
                  <a:pt x="2336582" y="150357"/>
                </a:lnTo>
                <a:lnTo>
                  <a:pt x="2385851" y="141254"/>
                </a:lnTo>
                <a:lnTo>
                  <a:pt x="2435008" y="131641"/>
                </a:lnTo>
                <a:lnTo>
                  <a:pt x="2484053" y="121522"/>
                </a:lnTo>
                <a:lnTo>
                  <a:pt x="2532988" y="110905"/>
                </a:lnTo>
                <a:lnTo>
                  <a:pt x="2581814" y="99794"/>
                </a:lnTo>
                <a:lnTo>
                  <a:pt x="2630531" y="88195"/>
                </a:lnTo>
                <a:lnTo>
                  <a:pt x="2679140" y="76114"/>
                </a:lnTo>
                <a:lnTo>
                  <a:pt x="2727642" y="63555"/>
                </a:lnTo>
                <a:lnTo>
                  <a:pt x="2776038" y="50526"/>
                </a:lnTo>
                <a:lnTo>
                  <a:pt x="2824329" y="37030"/>
                </a:lnTo>
                <a:lnTo>
                  <a:pt x="2872514" y="23075"/>
                </a:lnTo>
                <a:lnTo>
                  <a:pt x="2920596" y="8665"/>
                </a:lnTo>
                <a:lnTo>
                  <a:pt x="2948576" y="0"/>
                </a:lnTo>
                <a:close/>
              </a:path>
            </a:pathLst>
          </a:custGeom>
          <a:solidFill>
            <a:srgbClr val="FBA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73724" y="12"/>
            <a:ext cx="569600" cy="360462"/>
          </a:xfrm>
          <a:custGeom>
            <a:avLst/>
            <a:gdLst/>
            <a:ahLst/>
            <a:cxnLst/>
            <a:rect l="l" t="t" r="r" b="b"/>
            <a:pathLst>
              <a:path w="666115" h="397510">
                <a:moveTo>
                  <a:pt x="665508" y="0"/>
                </a:moveTo>
                <a:lnTo>
                  <a:pt x="0" y="0"/>
                </a:lnTo>
                <a:lnTo>
                  <a:pt x="38942" y="30368"/>
                </a:lnTo>
                <a:lnTo>
                  <a:pt x="83732" y="63001"/>
                </a:lnTo>
                <a:lnTo>
                  <a:pt x="131986" y="96265"/>
                </a:lnTo>
                <a:lnTo>
                  <a:pt x="182958" y="129808"/>
                </a:lnTo>
                <a:lnTo>
                  <a:pt x="235903" y="163277"/>
                </a:lnTo>
                <a:lnTo>
                  <a:pt x="290078" y="196320"/>
                </a:lnTo>
                <a:lnTo>
                  <a:pt x="344737" y="228584"/>
                </a:lnTo>
                <a:lnTo>
                  <a:pt x="399136" y="259717"/>
                </a:lnTo>
                <a:lnTo>
                  <a:pt x="452530" y="289365"/>
                </a:lnTo>
                <a:lnTo>
                  <a:pt x="504175" y="317176"/>
                </a:lnTo>
                <a:lnTo>
                  <a:pt x="553326" y="342797"/>
                </a:lnTo>
                <a:lnTo>
                  <a:pt x="599238" y="365876"/>
                </a:lnTo>
                <a:lnTo>
                  <a:pt x="641168" y="386060"/>
                </a:lnTo>
                <a:lnTo>
                  <a:pt x="665508" y="397141"/>
                </a:lnTo>
                <a:lnTo>
                  <a:pt x="665508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67552" y="12"/>
            <a:ext cx="614668" cy="218811"/>
          </a:xfrm>
          <a:custGeom>
            <a:avLst/>
            <a:gdLst/>
            <a:ahLst/>
            <a:cxnLst/>
            <a:rect l="l" t="t" r="r" b="b"/>
            <a:pathLst>
              <a:path w="718820" h="241300">
                <a:moveTo>
                  <a:pt x="392537" y="0"/>
                </a:moveTo>
                <a:lnTo>
                  <a:pt x="0" y="0"/>
                </a:lnTo>
                <a:lnTo>
                  <a:pt x="28902" y="13525"/>
                </a:lnTo>
                <a:lnTo>
                  <a:pt x="73967" y="33526"/>
                </a:lnTo>
                <a:lnTo>
                  <a:pt x="119420" y="52691"/>
                </a:lnTo>
                <a:lnTo>
                  <a:pt x="165236" y="71075"/>
                </a:lnTo>
                <a:lnTo>
                  <a:pt x="211388" y="88733"/>
                </a:lnTo>
                <a:lnTo>
                  <a:pt x="257849" y="105722"/>
                </a:lnTo>
                <a:lnTo>
                  <a:pt x="304592" y="122097"/>
                </a:lnTo>
                <a:lnTo>
                  <a:pt x="351592" y="137914"/>
                </a:lnTo>
                <a:lnTo>
                  <a:pt x="398822" y="153229"/>
                </a:lnTo>
                <a:lnTo>
                  <a:pt x="535915" y="195959"/>
                </a:lnTo>
                <a:lnTo>
                  <a:pt x="580940" y="209281"/>
                </a:lnTo>
                <a:lnTo>
                  <a:pt x="626280" y="221523"/>
                </a:lnTo>
                <a:lnTo>
                  <a:pt x="672072" y="232179"/>
                </a:lnTo>
                <a:lnTo>
                  <a:pt x="718454" y="240741"/>
                </a:lnTo>
                <a:lnTo>
                  <a:pt x="708294" y="226340"/>
                </a:lnTo>
                <a:lnTo>
                  <a:pt x="694813" y="215795"/>
                </a:lnTo>
                <a:lnTo>
                  <a:pt x="679771" y="207140"/>
                </a:lnTo>
                <a:lnTo>
                  <a:pt x="664924" y="198412"/>
                </a:lnTo>
                <a:lnTo>
                  <a:pt x="620822" y="168749"/>
                </a:lnTo>
                <a:lnTo>
                  <a:pt x="577123" y="138607"/>
                </a:lnTo>
                <a:lnTo>
                  <a:pt x="533876" y="107928"/>
                </a:lnTo>
                <a:lnTo>
                  <a:pt x="491129" y="76653"/>
                </a:lnTo>
                <a:lnTo>
                  <a:pt x="448932" y="44721"/>
                </a:lnTo>
                <a:lnTo>
                  <a:pt x="407333" y="12074"/>
                </a:lnTo>
                <a:lnTo>
                  <a:pt x="392537" y="0"/>
                </a:lnTo>
                <a:close/>
              </a:path>
            </a:pathLst>
          </a:custGeom>
          <a:solidFill>
            <a:srgbClr val="69C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9" y="12"/>
            <a:ext cx="1009967" cy="115164"/>
          </a:xfrm>
          <a:custGeom>
            <a:avLst/>
            <a:gdLst/>
            <a:ahLst/>
            <a:cxnLst/>
            <a:rect l="l" t="t" r="r" b="b"/>
            <a:pathLst>
              <a:path w="1181100" h="127000">
                <a:moveTo>
                  <a:pt x="1180484" y="0"/>
                </a:moveTo>
                <a:lnTo>
                  <a:pt x="0" y="0"/>
                </a:lnTo>
                <a:lnTo>
                  <a:pt x="41546" y="11250"/>
                </a:lnTo>
                <a:lnTo>
                  <a:pt x="139999" y="36788"/>
                </a:lnTo>
                <a:lnTo>
                  <a:pt x="288281" y="73164"/>
                </a:lnTo>
                <a:lnTo>
                  <a:pt x="521593" y="126453"/>
                </a:lnTo>
                <a:lnTo>
                  <a:pt x="572290" y="122412"/>
                </a:lnTo>
                <a:lnTo>
                  <a:pt x="622757" y="117223"/>
                </a:lnTo>
                <a:lnTo>
                  <a:pt x="673007" y="110953"/>
                </a:lnTo>
                <a:lnTo>
                  <a:pt x="723051" y="103672"/>
                </a:lnTo>
                <a:lnTo>
                  <a:pt x="772903" y="95448"/>
                </a:lnTo>
                <a:lnTo>
                  <a:pt x="822576" y="86349"/>
                </a:lnTo>
                <a:lnTo>
                  <a:pt x="872083" y="76445"/>
                </a:lnTo>
                <a:lnTo>
                  <a:pt x="921435" y="65805"/>
                </a:lnTo>
                <a:lnTo>
                  <a:pt x="970646" y="54496"/>
                </a:lnTo>
                <a:lnTo>
                  <a:pt x="1019729" y="42587"/>
                </a:lnTo>
                <a:lnTo>
                  <a:pt x="1117560" y="17245"/>
                </a:lnTo>
                <a:lnTo>
                  <a:pt x="1180484" y="0"/>
                </a:lnTo>
                <a:close/>
              </a:path>
            </a:pathLst>
          </a:custGeom>
          <a:solidFill>
            <a:srgbClr val="6AC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Título 15"/>
          <p:cNvSpPr txBox="1">
            <a:spLocks/>
          </p:cNvSpPr>
          <p:nvPr/>
        </p:nvSpPr>
        <p:spPr>
          <a:xfrm>
            <a:off x="321088" y="2652631"/>
            <a:ext cx="8731325" cy="558184"/>
          </a:xfrm>
          <a:prstGeom prst="rect">
            <a:avLst/>
          </a:prstGeom>
        </p:spPr>
        <p:txBody>
          <a:bodyPr lIns="80147" tIns="40074" rIns="80147" bIns="40074"/>
          <a:lstStyle/>
          <a:p>
            <a:pPr algn="ctr" defTabSz="801472">
              <a:defRPr/>
            </a:pPr>
            <a:endParaRPr lang="pt-BR" sz="3500" b="1" kern="0" dirty="0">
              <a:solidFill>
                <a:sysClr val="windowText" lastClr="000000"/>
              </a:solidFill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45" name="Título 15"/>
          <p:cNvSpPr txBox="1">
            <a:spLocks/>
          </p:cNvSpPr>
          <p:nvPr/>
        </p:nvSpPr>
        <p:spPr>
          <a:xfrm>
            <a:off x="321088" y="777811"/>
            <a:ext cx="8483171" cy="553998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ATENÇÃO AOS PRAZOS</a:t>
            </a: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611702" y="2190759"/>
            <a:ext cx="80634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Documentação</a:t>
            </a:r>
          </a:p>
          <a:p>
            <a:pPr algn="just"/>
            <a:endParaRPr lang="pt-B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</a:t>
            </a:r>
            <a:r>
              <a:rPr lang="pt-P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uma conferência tenha validade legal, há necessidade de que a mesma seja documentada. Alguns documentos são importantes e têm prazos para encaminhamentos.</a:t>
            </a:r>
            <a:endParaRPr lang="pt-B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61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194042"/>
              </p:ext>
            </p:extLst>
          </p:nvPr>
        </p:nvGraphicFramePr>
        <p:xfrm>
          <a:off x="467544" y="1412776"/>
          <a:ext cx="8280920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val="3626738648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3434346678"/>
                    </a:ext>
                  </a:extLst>
                </a:gridCol>
              </a:tblGrid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ESTRATO</a:t>
                      </a:r>
                      <a:r>
                        <a:rPr lang="pt-BR" baseline="0" dirty="0" smtClean="0"/>
                        <a:t> POPULACIONAL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Nº DE DELEGADOS 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246590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ATE 25.000</a:t>
                      </a:r>
                      <a:r>
                        <a:rPr lang="pt-BR" baseline="0" dirty="0" smtClean="0"/>
                        <a:t> HAB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870412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25.000 -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50.000 HAB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871340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50.000</a:t>
                      </a:r>
                      <a:r>
                        <a:rPr lang="pt-BR" baseline="0" dirty="0" smtClean="0"/>
                        <a:t> – 120.000 HAB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04885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120.000 – 400.000 HAB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254233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 400.000 – 800.000 HAB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608962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ACIMA DE 800.000 HAB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</a:t>
                      </a:r>
                      <a:r>
                        <a:rPr lang="pt-BR" baseline="0" dirty="0" smtClean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64601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413796"/>
                  </a:ext>
                </a:extLst>
              </a:tr>
            </a:tbl>
          </a:graphicData>
        </a:graphic>
      </p:graphicFrame>
      <p:grpSp>
        <p:nvGrpSpPr>
          <p:cNvPr id="3" name="Agrupar 2"/>
          <p:cNvGrpSpPr/>
          <p:nvPr/>
        </p:nvGrpSpPr>
        <p:grpSpPr>
          <a:xfrm>
            <a:off x="0" y="11"/>
            <a:ext cx="9143324" cy="419197"/>
            <a:chOff x="0" y="11"/>
            <a:chExt cx="9143324" cy="419197"/>
          </a:xfrm>
        </p:grpSpPr>
        <p:sp>
          <p:nvSpPr>
            <p:cNvPr id="4" name="object 28"/>
            <p:cNvSpPr/>
            <p:nvPr/>
          </p:nvSpPr>
          <p:spPr>
            <a:xfrm>
              <a:off x="1607943" y="11"/>
              <a:ext cx="1215218" cy="200384"/>
            </a:xfrm>
            <a:custGeom>
              <a:avLst/>
              <a:gdLst/>
              <a:ahLst/>
              <a:cxnLst/>
              <a:rect l="l" t="t" r="r" b="b"/>
              <a:pathLst>
                <a:path w="1421129" h="220979">
                  <a:moveTo>
                    <a:pt x="1026387" y="0"/>
                  </a:moveTo>
                  <a:lnTo>
                    <a:pt x="510416" y="0"/>
                  </a:lnTo>
                  <a:lnTo>
                    <a:pt x="391040" y="49067"/>
                  </a:lnTo>
                  <a:lnTo>
                    <a:pt x="196469" y="126467"/>
                  </a:lnTo>
                  <a:lnTo>
                    <a:pt x="98525" y="163627"/>
                  </a:lnTo>
                  <a:lnTo>
                    <a:pt x="0" y="199428"/>
                  </a:lnTo>
                  <a:lnTo>
                    <a:pt x="50754" y="204259"/>
                  </a:lnTo>
                  <a:lnTo>
                    <a:pt x="101467" y="208444"/>
                  </a:lnTo>
                  <a:lnTo>
                    <a:pt x="152136" y="211991"/>
                  </a:lnTo>
                  <a:lnTo>
                    <a:pt x="202764" y="214906"/>
                  </a:lnTo>
                  <a:lnTo>
                    <a:pt x="253351" y="217195"/>
                  </a:lnTo>
                  <a:lnTo>
                    <a:pt x="303896" y="218865"/>
                  </a:lnTo>
                  <a:lnTo>
                    <a:pt x="354401" y="219922"/>
                  </a:lnTo>
                  <a:lnTo>
                    <a:pt x="404865" y="220373"/>
                  </a:lnTo>
                  <a:lnTo>
                    <a:pt x="455290" y="220225"/>
                  </a:lnTo>
                  <a:lnTo>
                    <a:pt x="505675" y="219483"/>
                  </a:lnTo>
                  <a:lnTo>
                    <a:pt x="556022" y="218155"/>
                  </a:lnTo>
                  <a:lnTo>
                    <a:pt x="606329" y="216247"/>
                  </a:lnTo>
                  <a:lnTo>
                    <a:pt x="656599" y="213765"/>
                  </a:lnTo>
                  <a:lnTo>
                    <a:pt x="706831" y="210716"/>
                  </a:lnTo>
                  <a:lnTo>
                    <a:pt x="757025" y="207107"/>
                  </a:lnTo>
                  <a:lnTo>
                    <a:pt x="807183" y="202944"/>
                  </a:lnTo>
                  <a:lnTo>
                    <a:pt x="857304" y="198234"/>
                  </a:lnTo>
                  <a:lnTo>
                    <a:pt x="907389" y="192982"/>
                  </a:lnTo>
                  <a:lnTo>
                    <a:pt x="957438" y="187196"/>
                  </a:lnTo>
                  <a:lnTo>
                    <a:pt x="1007452" y="180883"/>
                  </a:lnTo>
                  <a:lnTo>
                    <a:pt x="1057432" y="174048"/>
                  </a:lnTo>
                  <a:lnTo>
                    <a:pt x="1107377" y="166698"/>
                  </a:lnTo>
                  <a:lnTo>
                    <a:pt x="1157287" y="158840"/>
                  </a:lnTo>
                  <a:lnTo>
                    <a:pt x="1207165" y="150480"/>
                  </a:lnTo>
                  <a:lnTo>
                    <a:pt x="1306820" y="132281"/>
                  </a:lnTo>
                  <a:lnTo>
                    <a:pt x="1411478" y="111074"/>
                  </a:lnTo>
                  <a:lnTo>
                    <a:pt x="1415986" y="107353"/>
                  </a:lnTo>
                  <a:lnTo>
                    <a:pt x="1420799" y="104876"/>
                  </a:lnTo>
                  <a:lnTo>
                    <a:pt x="1079106" y="14826"/>
                  </a:lnTo>
                  <a:lnTo>
                    <a:pt x="1030513" y="1203"/>
                  </a:lnTo>
                  <a:lnTo>
                    <a:pt x="1026387" y="0"/>
                  </a:lnTo>
                  <a:close/>
                </a:path>
              </a:pathLst>
            </a:custGeom>
            <a:solidFill>
              <a:srgbClr val="74C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29"/>
            <p:cNvSpPr/>
            <p:nvPr/>
          </p:nvSpPr>
          <p:spPr>
            <a:xfrm>
              <a:off x="1005894" y="94894"/>
              <a:ext cx="2239303" cy="277545"/>
            </a:xfrm>
            <a:custGeom>
              <a:avLst/>
              <a:gdLst/>
              <a:ahLst/>
              <a:cxnLst/>
              <a:rect l="l" t="t" r="r" b="b"/>
              <a:pathLst>
                <a:path w="2618740" h="306070">
                  <a:moveTo>
                    <a:pt x="674516" y="88137"/>
                  </a:moveTo>
                  <a:lnTo>
                    <a:pt x="650616" y="89963"/>
                  </a:lnTo>
                  <a:lnTo>
                    <a:pt x="626935" y="94793"/>
                  </a:lnTo>
                  <a:lnTo>
                    <a:pt x="576410" y="107175"/>
                  </a:lnTo>
                  <a:lnTo>
                    <a:pt x="375213" y="159823"/>
                  </a:lnTo>
                  <a:lnTo>
                    <a:pt x="274353" y="185326"/>
                  </a:lnTo>
                  <a:lnTo>
                    <a:pt x="223657" y="197199"/>
                  </a:lnTo>
                  <a:lnTo>
                    <a:pt x="172707" y="208230"/>
                  </a:lnTo>
                  <a:lnTo>
                    <a:pt x="128732" y="215365"/>
                  </a:lnTo>
                  <a:lnTo>
                    <a:pt x="84453" y="221714"/>
                  </a:lnTo>
                  <a:lnTo>
                    <a:pt x="41124" y="231583"/>
                  </a:lnTo>
                  <a:lnTo>
                    <a:pt x="0" y="249276"/>
                  </a:lnTo>
                  <a:lnTo>
                    <a:pt x="51235" y="256801"/>
                  </a:lnTo>
                  <a:lnTo>
                    <a:pt x="102489" y="263753"/>
                  </a:lnTo>
                  <a:lnTo>
                    <a:pt x="153761" y="270139"/>
                  </a:lnTo>
                  <a:lnTo>
                    <a:pt x="205051" y="275968"/>
                  </a:lnTo>
                  <a:lnTo>
                    <a:pt x="256359" y="281250"/>
                  </a:lnTo>
                  <a:lnTo>
                    <a:pt x="307687" y="285993"/>
                  </a:lnTo>
                  <a:lnTo>
                    <a:pt x="359033" y="290205"/>
                  </a:lnTo>
                  <a:lnTo>
                    <a:pt x="410398" y="293895"/>
                  </a:lnTo>
                  <a:lnTo>
                    <a:pt x="461783" y="297073"/>
                  </a:lnTo>
                  <a:lnTo>
                    <a:pt x="564612" y="301925"/>
                  </a:lnTo>
                  <a:lnTo>
                    <a:pt x="667521" y="304830"/>
                  </a:lnTo>
                  <a:lnTo>
                    <a:pt x="770512" y="305858"/>
                  </a:lnTo>
                  <a:lnTo>
                    <a:pt x="873587" y="305078"/>
                  </a:lnTo>
                  <a:lnTo>
                    <a:pt x="976747" y="302562"/>
                  </a:lnTo>
                  <a:lnTo>
                    <a:pt x="1079996" y="298378"/>
                  </a:lnTo>
                  <a:lnTo>
                    <a:pt x="1183333" y="292597"/>
                  </a:lnTo>
                  <a:lnTo>
                    <a:pt x="1335004" y="281423"/>
                  </a:lnTo>
                  <a:lnTo>
                    <a:pt x="1484550" y="267590"/>
                  </a:lnTo>
                  <a:lnTo>
                    <a:pt x="1633642" y="251191"/>
                  </a:lnTo>
                  <a:lnTo>
                    <a:pt x="1782317" y="232414"/>
                  </a:lnTo>
                  <a:lnTo>
                    <a:pt x="1979964" y="203999"/>
                  </a:lnTo>
                  <a:lnTo>
                    <a:pt x="2177020" y="172129"/>
                  </a:lnTo>
                  <a:lnTo>
                    <a:pt x="2422643" y="128102"/>
                  </a:lnTo>
                  <a:lnTo>
                    <a:pt x="2577272" y="98284"/>
                  </a:lnTo>
                  <a:lnTo>
                    <a:pt x="1111411" y="98284"/>
                  </a:lnTo>
                  <a:lnTo>
                    <a:pt x="1014158" y="97713"/>
                  </a:lnTo>
                  <a:lnTo>
                    <a:pt x="698530" y="88194"/>
                  </a:lnTo>
                  <a:lnTo>
                    <a:pt x="674516" y="88137"/>
                  </a:lnTo>
                  <a:close/>
                </a:path>
                <a:path w="2618740" h="306070">
                  <a:moveTo>
                    <a:pt x="2072316" y="0"/>
                  </a:moveTo>
                  <a:lnTo>
                    <a:pt x="2039904" y="2180"/>
                  </a:lnTo>
                  <a:lnTo>
                    <a:pt x="2007660" y="6287"/>
                  </a:lnTo>
                  <a:lnTo>
                    <a:pt x="1975485" y="11824"/>
                  </a:lnTo>
                  <a:lnTo>
                    <a:pt x="1924461" y="21163"/>
                  </a:lnTo>
                  <a:lnTo>
                    <a:pt x="1873365" y="29892"/>
                  </a:lnTo>
                  <a:lnTo>
                    <a:pt x="1822194" y="38033"/>
                  </a:lnTo>
                  <a:lnTo>
                    <a:pt x="1770949" y="45609"/>
                  </a:lnTo>
                  <a:lnTo>
                    <a:pt x="1719630" y="52642"/>
                  </a:lnTo>
                  <a:lnTo>
                    <a:pt x="1616765" y="65169"/>
                  </a:lnTo>
                  <a:lnTo>
                    <a:pt x="1513596" y="75791"/>
                  </a:lnTo>
                  <a:lnTo>
                    <a:pt x="1410121" y="84688"/>
                  </a:lnTo>
                  <a:lnTo>
                    <a:pt x="1306334" y="92037"/>
                  </a:lnTo>
                  <a:lnTo>
                    <a:pt x="1257534" y="94726"/>
                  </a:lnTo>
                  <a:lnTo>
                    <a:pt x="1208785" y="96609"/>
                  </a:lnTo>
                  <a:lnTo>
                    <a:pt x="1160079" y="97768"/>
                  </a:lnTo>
                  <a:lnTo>
                    <a:pt x="1111411" y="98284"/>
                  </a:lnTo>
                  <a:lnTo>
                    <a:pt x="2577272" y="98284"/>
                  </a:lnTo>
                  <a:lnTo>
                    <a:pt x="2618689" y="90069"/>
                  </a:lnTo>
                  <a:lnTo>
                    <a:pt x="2566190" y="74841"/>
                  </a:lnTo>
                  <a:lnTo>
                    <a:pt x="2512304" y="66450"/>
                  </a:lnTo>
                  <a:lnTo>
                    <a:pt x="2457908" y="60540"/>
                  </a:lnTo>
                  <a:lnTo>
                    <a:pt x="2403881" y="52756"/>
                  </a:lnTo>
                  <a:lnTo>
                    <a:pt x="2104999" y="242"/>
                  </a:lnTo>
                  <a:lnTo>
                    <a:pt x="2072316" y="0"/>
                  </a:lnTo>
                  <a:close/>
                </a:path>
              </a:pathLst>
            </a:custGeom>
            <a:solidFill>
              <a:srgbClr val="4E51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30"/>
            <p:cNvSpPr/>
            <p:nvPr/>
          </p:nvSpPr>
          <p:spPr>
            <a:xfrm>
              <a:off x="2446606" y="11"/>
              <a:ext cx="1849434" cy="259118"/>
            </a:xfrm>
            <a:custGeom>
              <a:avLst/>
              <a:gdLst/>
              <a:ahLst/>
              <a:cxnLst/>
              <a:rect l="l" t="t" r="r" b="b"/>
              <a:pathLst>
                <a:path w="2162810" h="285750">
                  <a:moveTo>
                    <a:pt x="1553677" y="0"/>
                  </a:moveTo>
                  <a:lnTo>
                    <a:pt x="777680" y="0"/>
                  </a:lnTo>
                  <a:lnTo>
                    <a:pt x="703684" y="14598"/>
                  </a:lnTo>
                  <a:lnTo>
                    <a:pt x="302696" y="88114"/>
                  </a:lnTo>
                  <a:lnTo>
                    <a:pt x="151599" y="118003"/>
                  </a:lnTo>
                  <a:lnTo>
                    <a:pt x="50593" y="140062"/>
                  </a:lnTo>
                  <a:lnTo>
                    <a:pt x="0" y="151930"/>
                  </a:lnTo>
                  <a:lnTo>
                    <a:pt x="101157" y="172106"/>
                  </a:lnTo>
                  <a:lnTo>
                    <a:pt x="202392" y="190542"/>
                  </a:lnTo>
                  <a:lnTo>
                    <a:pt x="303705" y="207264"/>
                  </a:lnTo>
                  <a:lnTo>
                    <a:pt x="405094" y="222293"/>
                  </a:lnTo>
                  <a:lnTo>
                    <a:pt x="506559" y="235654"/>
                  </a:lnTo>
                  <a:lnTo>
                    <a:pt x="608098" y="247370"/>
                  </a:lnTo>
                  <a:lnTo>
                    <a:pt x="709709" y="257465"/>
                  </a:lnTo>
                  <a:lnTo>
                    <a:pt x="811393" y="265963"/>
                  </a:lnTo>
                  <a:lnTo>
                    <a:pt x="913147" y="272886"/>
                  </a:lnTo>
                  <a:lnTo>
                    <a:pt x="1014971" y="278258"/>
                  </a:lnTo>
                  <a:lnTo>
                    <a:pt x="1116864" y="282103"/>
                  </a:lnTo>
                  <a:lnTo>
                    <a:pt x="1218824" y="284444"/>
                  </a:lnTo>
                  <a:lnTo>
                    <a:pt x="1320850" y="285305"/>
                  </a:lnTo>
                  <a:lnTo>
                    <a:pt x="1422941" y="284710"/>
                  </a:lnTo>
                  <a:lnTo>
                    <a:pt x="1525097" y="282681"/>
                  </a:lnTo>
                  <a:lnTo>
                    <a:pt x="1627316" y="279243"/>
                  </a:lnTo>
                  <a:lnTo>
                    <a:pt x="1780759" y="271494"/>
                  </a:lnTo>
                  <a:lnTo>
                    <a:pt x="1934338" y="260706"/>
                  </a:lnTo>
                  <a:lnTo>
                    <a:pt x="2088049" y="246958"/>
                  </a:lnTo>
                  <a:lnTo>
                    <a:pt x="2147227" y="240893"/>
                  </a:lnTo>
                  <a:lnTo>
                    <a:pt x="2154682" y="236004"/>
                  </a:lnTo>
                  <a:lnTo>
                    <a:pt x="2162378" y="233007"/>
                  </a:lnTo>
                  <a:lnTo>
                    <a:pt x="1699116" y="57821"/>
                  </a:lnTo>
                  <a:lnTo>
                    <a:pt x="1606959" y="21589"/>
                  </a:lnTo>
                  <a:lnTo>
                    <a:pt x="1553677" y="0"/>
                  </a:lnTo>
                  <a:close/>
                </a:path>
              </a:pathLst>
            </a:custGeom>
            <a:solidFill>
              <a:srgbClr val="6AC1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31"/>
            <p:cNvSpPr/>
            <p:nvPr/>
          </p:nvSpPr>
          <p:spPr>
            <a:xfrm>
              <a:off x="3189843" y="12"/>
              <a:ext cx="4967299" cy="419196"/>
            </a:xfrm>
            <a:custGeom>
              <a:avLst/>
              <a:gdLst/>
              <a:ahLst/>
              <a:cxnLst/>
              <a:rect l="l" t="t" r="r" b="b"/>
              <a:pathLst>
                <a:path w="5808980" h="462280">
                  <a:moveTo>
                    <a:pt x="5808512" y="0"/>
                  </a:moveTo>
                  <a:lnTo>
                    <a:pt x="0" y="0"/>
                  </a:lnTo>
                  <a:lnTo>
                    <a:pt x="44251" y="11478"/>
                  </a:lnTo>
                  <a:lnTo>
                    <a:pt x="141716" y="35433"/>
                  </a:lnTo>
                  <a:lnTo>
                    <a:pt x="244918" y="59318"/>
                  </a:lnTo>
                  <a:lnTo>
                    <a:pt x="407421" y="94768"/>
                  </a:lnTo>
                  <a:lnTo>
                    <a:pt x="1377540" y="289480"/>
                  </a:lnTo>
                  <a:lnTo>
                    <a:pt x="1447889" y="302595"/>
                  </a:lnTo>
                  <a:lnTo>
                    <a:pt x="1539071" y="317477"/>
                  </a:lnTo>
                  <a:lnTo>
                    <a:pt x="1689467" y="339249"/>
                  </a:lnTo>
                  <a:lnTo>
                    <a:pt x="1868293" y="362189"/>
                  </a:lnTo>
                  <a:lnTo>
                    <a:pt x="2124313" y="390787"/>
                  </a:lnTo>
                  <a:lnTo>
                    <a:pt x="2407466" y="417244"/>
                  </a:lnTo>
                  <a:lnTo>
                    <a:pt x="2647069" y="435386"/>
                  </a:lnTo>
                  <a:lnTo>
                    <a:pt x="2892972" y="449618"/>
                  </a:lnTo>
                  <a:lnTo>
                    <a:pt x="3078576" y="457047"/>
                  </a:lnTo>
                  <a:lnTo>
                    <a:pt x="3262881" y="461165"/>
                  </a:lnTo>
                  <a:lnTo>
                    <a:pt x="3384007" y="461836"/>
                  </a:lnTo>
                  <a:lnTo>
                    <a:pt x="3503018" y="460683"/>
                  </a:lnTo>
                  <a:lnTo>
                    <a:pt x="3619302" y="457564"/>
                  </a:lnTo>
                  <a:lnTo>
                    <a:pt x="3676229" y="455224"/>
                  </a:lnTo>
                  <a:lnTo>
                    <a:pt x="3732243" y="452340"/>
                  </a:lnTo>
                  <a:lnTo>
                    <a:pt x="3787268" y="448894"/>
                  </a:lnTo>
                  <a:lnTo>
                    <a:pt x="3888855" y="441067"/>
                  </a:lnTo>
                  <a:lnTo>
                    <a:pt x="3990132" y="431552"/>
                  </a:lnTo>
                  <a:lnTo>
                    <a:pt x="4091103" y="420386"/>
                  </a:lnTo>
                  <a:lnTo>
                    <a:pt x="4191771" y="407609"/>
                  </a:lnTo>
                  <a:lnTo>
                    <a:pt x="4292141" y="393258"/>
                  </a:lnTo>
                  <a:lnTo>
                    <a:pt x="4392217" y="377373"/>
                  </a:lnTo>
                  <a:lnTo>
                    <a:pt x="4492003" y="359993"/>
                  </a:lnTo>
                  <a:lnTo>
                    <a:pt x="4591504" y="341155"/>
                  </a:lnTo>
                  <a:lnTo>
                    <a:pt x="4690723" y="320900"/>
                  </a:lnTo>
                  <a:lnTo>
                    <a:pt x="4789664" y="299265"/>
                  </a:lnTo>
                  <a:lnTo>
                    <a:pt x="4888333" y="276290"/>
                  </a:lnTo>
                  <a:lnTo>
                    <a:pt x="4986732" y="252013"/>
                  </a:lnTo>
                  <a:lnTo>
                    <a:pt x="5133835" y="213242"/>
                  </a:lnTo>
                  <a:lnTo>
                    <a:pt x="5280356" y="171759"/>
                  </a:lnTo>
                  <a:lnTo>
                    <a:pt x="5426309" y="127696"/>
                  </a:lnTo>
                  <a:lnTo>
                    <a:pt x="5571707" y="81183"/>
                  </a:lnTo>
                  <a:lnTo>
                    <a:pt x="5716566" y="32352"/>
                  </a:lnTo>
                  <a:lnTo>
                    <a:pt x="5808512" y="0"/>
                  </a:lnTo>
                  <a:close/>
                </a:path>
              </a:pathLst>
            </a:custGeom>
            <a:solidFill>
              <a:srgbClr val="BE27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32"/>
            <p:cNvSpPr/>
            <p:nvPr/>
          </p:nvSpPr>
          <p:spPr>
            <a:xfrm>
              <a:off x="0" y="11"/>
              <a:ext cx="2075862" cy="361614"/>
            </a:xfrm>
            <a:custGeom>
              <a:avLst/>
              <a:gdLst/>
              <a:ahLst/>
              <a:cxnLst/>
              <a:rect l="l" t="t" r="r" b="b"/>
              <a:pathLst>
                <a:path w="2427605" h="398780">
                  <a:moveTo>
                    <a:pt x="0" y="45313"/>
                  </a:moveTo>
                  <a:lnTo>
                    <a:pt x="0" y="355074"/>
                  </a:lnTo>
                  <a:lnTo>
                    <a:pt x="111230" y="368500"/>
                  </a:lnTo>
                  <a:lnTo>
                    <a:pt x="213713" y="379374"/>
                  </a:lnTo>
                  <a:lnTo>
                    <a:pt x="265665" y="384028"/>
                  </a:lnTo>
                  <a:lnTo>
                    <a:pt x="317627" y="388067"/>
                  </a:lnTo>
                  <a:lnTo>
                    <a:pt x="369598" y="391478"/>
                  </a:lnTo>
                  <a:lnTo>
                    <a:pt x="421580" y="394247"/>
                  </a:lnTo>
                  <a:lnTo>
                    <a:pt x="473572" y="396364"/>
                  </a:lnTo>
                  <a:lnTo>
                    <a:pt x="525574" y="397814"/>
                  </a:lnTo>
                  <a:lnTo>
                    <a:pt x="577588" y="398587"/>
                  </a:lnTo>
                  <a:lnTo>
                    <a:pt x="629613" y="398668"/>
                  </a:lnTo>
                  <a:lnTo>
                    <a:pt x="681649" y="398046"/>
                  </a:lnTo>
                  <a:lnTo>
                    <a:pt x="733696" y="396708"/>
                  </a:lnTo>
                  <a:lnTo>
                    <a:pt x="785756" y="394642"/>
                  </a:lnTo>
                  <a:lnTo>
                    <a:pt x="837827" y="391834"/>
                  </a:lnTo>
                  <a:lnTo>
                    <a:pt x="889911" y="388273"/>
                  </a:lnTo>
                  <a:lnTo>
                    <a:pt x="989127" y="379575"/>
                  </a:lnTo>
                  <a:lnTo>
                    <a:pt x="1083192" y="369789"/>
                  </a:lnTo>
                  <a:lnTo>
                    <a:pt x="1130120" y="364093"/>
                  </a:lnTo>
                  <a:lnTo>
                    <a:pt x="1176966" y="357674"/>
                  </a:lnTo>
                  <a:lnTo>
                    <a:pt x="1223719" y="350393"/>
                  </a:lnTo>
                  <a:lnTo>
                    <a:pt x="1453476" y="307766"/>
                  </a:lnTo>
                  <a:lnTo>
                    <a:pt x="1582579" y="281825"/>
                  </a:lnTo>
                  <a:lnTo>
                    <a:pt x="1713584" y="253421"/>
                  </a:lnTo>
                  <a:lnTo>
                    <a:pt x="1775234" y="238934"/>
                  </a:lnTo>
                  <a:lnTo>
                    <a:pt x="1831879" y="224598"/>
                  </a:lnTo>
                  <a:lnTo>
                    <a:pt x="1881694" y="210667"/>
                  </a:lnTo>
                  <a:lnTo>
                    <a:pt x="1931489" y="193904"/>
                  </a:lnTo>
                  <a:lnTo>
                    <a:pt x="1981037" y="176555"/>
                  </a:lnTo>
                  <a:lnTo>
                    <a:pt x="2030363" y="158675"/>
                  </a:lnTo>
                  <a:lnTo>
                    <a:pt x="2085246" y="138110"/>
                  </a:lnTo>
                  <a:lnTo>
                    <a:pt x="861826" y="138110"/>
                  </a:lnTo>
                  <a:lnTo>
                    <a:pt x="811760" y="137774"/>
                  </a:lnTo>
                  <a:lnTo>
                    <a:pt x="761606" y="136509"/>
                  </a:lnTo>
                  <a:lnTo>
                    <a:pt x="711351" y="134213"/>
                  </a:lnTo>
                  <a:lnTo>
                    <a:pt x="610884" y="127608"/>
                  </a:lnTo>
                  <a:lnTo>
                    <a:pt x="510782" y="119158"/>
                  </a:lnTo>
                  <a:lnTo>
                    <a:pt x="411025" y="108835"/>
                  </a:lnTo>
                  <a:lnTo>
                    <a:pt x="311593" y="96615"/>
                  </a:lnTo>
                  <a:lnTo>
                    <a:pt x="212465" y="82471"/>
                  </a:lnTo>
                  <a:lnTo>
                    <a:pt x="163009" y="74669"/>
                  </a:lnTo>
                  <a:lnTo>
                    <a:pt x="113622" y="66376"/>
                  </a:lnTo>
                  <a:lnTo>
                    <a:pt x="64302" y="57590"/>
                  </a:lnTo>
                  <a:lnTo>
                    <a:pt x="15045" y="48305"/>
                  </a:lnTo>
                  <a:lnTo>
                    <a:pt x="0" y="45313"/>
                  </a:lnTo>
                  <a:close/>
                </a:path>
                <a:path w="2427605" h="398780">
                  <a:moveTo>
                    <a:pt x="2427197" y="0"/>
                  </a:moveTo>
                  <a:lnTo>
                    <a:pt x="1921932" y="0"/>
                  </a:lnTo>
                  <a:lnTo>
                    <a:pt x="1873324" y="12867"/>
                  </a:lnTo>
                  <a:lnTo>
                    <a:pt x="1822977" y="25560"/>
                  </a:lnTo>
                  <a:lnTo>
                    <a:pt x="1772480" y="37639"/>
                  </a:lnTo>
                  <a:lnTo>
                    <a:pt x="1721829" y="49089"/>
                  </a:lnTo>
                  <a:lnTo>
                    <a:pt x="1671019" y="59893"/>
                  </a:lnTo>
                  <a:lnTo>
                    <a:pt x="1620047" y="70035"/>
                  </a:lnTo>
                  <a:lnTo>
                    <a:pt x="1568908" y="79497"/>
                  </a:lnTo>
                  <a:lnTo>
                    <a:pt x="1517599" y="88263"/>
                  </a:lnTo>
                  <a:lnTo>
                    <a:pt x="1466115" y="96317"/>
                  </a:lnTo>
                  <a:lnTo>
                    <a:pt x="1414453" y="103642"/>
                  </a:lnTo>
                  <a:lnTo>
                    <a:pt x="1362607" y="110222"/>
                  </a:lnTo>
                  <a:lnTo>
                    <a:pt x="1310575" y="116040"/>
                  </a:lnTo>
                  <a:lnTo>
                    <a:pt x="1111278" y="129399"/>
                  </a:lnTo>
                  <a:lnTo>
                    <a:pt x="1011620" y="134556"/>
                  </a:lnTo>
                  <a:lnTo>
                    <a:pt x="961742" y="136400"/>
                  </a:lnTo>
                  <a:lnTo>
                    <a:pt x="911815" y="137618"/>
                  </a:lnTo>
                  <a:lnTo>
                    <a:pt x="861826" y="138110"/>
                  </a:lnTo>
                  <a:lnTo>
                    <a:pt x="2085246" y="138110"/>
                  </a:lnTo>
                  <a:lnTo>
                    <a:pt x="2177231" y="102399"/>
                  </a:lnTo>
                  <a:lnTo>
                    <a:pt x="2427197" y="0"/>
                  </a:lnTo>
                  <a:close/>
                </a:path>
              </a:pathLst>
            </a:custGeom>
            <a:solidFill>
              <a:srgbClr val="F268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33"/>
            <p:cNvSpPr/>
            <p:nvPr/>
          </p:nvSpPr>
          <p:spPr>
            <a:xfrm>
              <a:off x="0" y="11"/>
              <a:ext cx="1129425" cy="141076"/>
            </a:xfrm>
            <a:custGeom>
              <a:avLst/>
              <a:gdLst/>
              <a:ahLst/>
              <a:cxnLst/>
              <a:rect l="l" t="t" r="r" b="b"/>
              <a:pathLst>
                <a:path w="1320800" h="155575">
                  <a:moveTo>
                    <a:pt x="855978" y="0"/>
                  </a:moveTo>
                  <a:lnTo>
                    <a:pt x="0" y="0"/>
                  </a:lnTo>
                  <a:lnTo>
                    <a:pt x="0" y="62488"/>
                  </a:lnTo>
                  <a:lnTo>
                    <a:pt x="57847" y="74113"/>
                  </a:lnTo>
                  <a:lnTo>
                    <a:pt x="107847" y="83430"/>
                  </a:lnTo>
                  <a:lnTo>
                    <a:pt x="157946" y="92144"/>
                  </a:lnTo>
                  <a:lnTo>
                    <a:pt x="208142" y="100269"/>
                  </a:lnTo>
                  <a:lnTo>
                    <a:pt x="258431" y="107822"/>
                  </a:lnTo>
                  <a:lnTo>
                    <a:pt x="308812" y="114817"/>
                  </a:lnTo>
                  <a:lnTo>
                    <a:pt x="359281" y="121272"/>
                  </a:lnTo>
                  <a:lnTo>
                    <a:pt x="409836" y="127201"/>
                  </a:lnTo>
                  <a:lnTo>
                    <a:pt x="511193" y="137544"/>
                  </a:lnTo>
                  <a:lnTo>
                    <a:pt x="612862" y="145973"/>
                  </a:lnTo>
                  <a:lnTo>
                    <a:pt x="664154" y="149370"/>
                  </a:lnTo>
                  <a:lnTo>
                    <a:pt x="715434" y="151998"/>
                  </a:lnTo>
                  <a:lnTo>
                    <a:pt x="766704" y="153877"/>
                  </a:lnTo>
                  <a:lnTo>
                    <a:pt x="817962" y="155028"/>
                  </a:lnTo>
                  <a:lnTo>
                    <a:pt x="869210" y="155468"/>
                  </a:lnTo>
                  <a:lnTo>
                    <a:pt x="920446" y="155218"/>
                  </a:lnTo>
                  <a:lnTo>
                    <a:pt x="971673" y="154296"/>
                  </a:lnTo>
                  <a:lnTo>
                    <a:pt x="1022888" y="152722"/>
                  </a:lnTo>
                  <a:lnTo>
                    <a:pt x="1074094" y="150516"/>
                  </a:lnTo>
                  <a:lnTo>
                    <a:pt x="1125288" y="147696"/>
                  </a:lnTo>
                  <a:lnTo>
                    <a:pt x="1176473" y="144282"/>
                  </a:lnTo>
                  <a:lnTo>
                    <a:pt x="1227648" y="140294"/>
                  </a:lnTo>
                  <a:lnTo>
                    <a:pt x="1278812" y="135750"/>
                  </a:lnTo>
                  <a:lnTo>
                    <a:pt x="1289664" y="135005"/>
                  </a:lnTo>
                  <a:lnTo>
                    <a:pt x="1300451" y="134007"/>
                  </a:lnTo>
                  <a:lnTo>
                    <a:pt x="1310893" y="131557"/>
                  </a:lnTo>
                  <a:lnTo>
                    <a:pt x="1320709" y="126454"/>
                  </a:lnTo>
                  <a:lnTo>
                    <a:pt x="1311542" y="113961"/>
                  </a:lnTo>
                  <a:lnTo>
                    <a:pt x="1299392" y="106488"/>
                  </a:lnTo>
                  <a:lnTo>
                    <a:pt x="1285433" y="102145"/>
                  </a:lnTo>
                  <a:lnTo>
                    <a:pt x="1126108" y="67011"/>
                  </a:lnTo>
                  <a:lnTo>
                    <a:pt x="982074" y="32595"/>
                  </a:lnTo>
                  <a:lnTo>
                    <a:pt x="886489" y="8144"/>
                  </a:lnTo>
                  <a:lnTo>
                    <a:pt x="855978" y="0"/>
                  </a:lnTo>
                  <a:close/>
                </a:path>
              </a:pathLst>
            </a:custGeom>
            <a:solidFill>
              <a:srgbClr val="4E4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34"/>
            <p:cNvSpPr/>
            <p:nvPr/>
          </p:nvSpPr>
          <p:spPr>
            <a:xfrm>
              <a:off x="2443176" y="12"/>
              <a:ext cx="2521659" cy="202112"/>
            </a:xfrm>
            <a:custGeom>
              <a:avLst/>
              <a:gdLst/>
              <a:ahLst/>
              <a:cxnLst/>
              <a:rect l="l" t="t" r="r" b="b"/>
              <a:pathLst>
                <a:path w="2948940" h="222885">
                  <a:moveTo>
                    <a:pt x="2948576" y="0"/>
                  </a:moveTo>
                  <a:lnTo>
                    <a:pt x="0" y="0"/>
                  </a:lnTo>
                  <a:lnTo>
                    <a:pt x="46048" y="13830"/>
                  </a:lnTo>
                  <a:lnTo>
                    <a:pt x="144613" y="42114"/>
                  </a:lnTo>
                  <a:lnTo>
                    <a:pt x="243702" y="68649"/>
                  </a:lnTo>
                  <a:lnTo>
                    <a:pt x="293459" y="81210"/>
                  </a:lnTo>
                  <a:lnTo>
                    <a:pt x="343364" y="93273"/>
                  </a:lnTo>
                  <a:lnTo>
                    <a:pt x="393425" y="104817"/>
                  </a:lnTo>
                  <a:lnTo>
                    <a:pt x="443646" y="115823"/>
                  </a:lnTo>
                  <a:lnTo>
                    <a:pt x="486107" y="123798"/>
                  </a:lnTo>
                  <a:lnTo>
                    <a:pt x="536797" y="132158"/>
                  </a:lnTo>
                  <a:lnTo>
                    <a:pt x="593877" y="140742"/>
                  </a:lnTo>
                  <a:lnTo>
                    <a:pt x="655509" y="149390"/>
                  </a:lnTo>
                  <a:lnTo>
                    <a:pt x="849321" y="174108"/>
                  </a:lnTo>
                  <a:lnTo>
                    <a:pt x="1111577" y="203555"/>
                  </a:lnTo>
                  <a:lnTo>
                    <a:pt x="1163348" y="208099"/>
                  </a:lnTo>
                  <a:lnTo>
                    <a:pt x="1215120" y="212026"/>
                  </a:lnTo>
                  <a:lnTo>
                    <a:pt x="1266892" y="215339"/>
                  </a:lnTo>
                  <a:lnTo>
                    <a:pt x="1318663" y="218042"/>
                  </a:lnTo>
                  <a:lnTo>
                    <a:pt x="1370458" y="220138"/>
                  </a:lnTo>
                  <a:lnTo>
                    <a:pt x="1422204" y="221628"/>
                  </a:lnTo>
                  <a:lnTo>
                    <a:pt x="1473972" y="222519"/>
                  </a:lnTo>
                  <a:lnTo>
                    <a:pt x="1525738" y="222812"/>
                  </a:lnTo>
                  <a:lnTo>
                    <a:pt x="1577501" y="222510"/>
                  </a:lnTo>
                  <a:lnTo>
                    <a:pt x="1629261" y="221618"/>
                  </a:lnTo>
                  <a:lnTo>
                    <a:pt x="1681034" y="220137"/>
                  </a:lnTo>
                  <a:lnTo>
                    <a:pt x="1732768" y="218073"/>
                  </a:lnTo>
                  <a:lnTo>
                    <a:pt x="1784515" y="215428"/>
                  </a:lnTo>
                  <a:lnTo>
                    <a:pt x="1836256" y="212204"/>
                  </a:lnTo>
                  <a:lnTo>
                    <a:pt x="1887991" y="208406"/>
                  </a:lnTo>
                  <a:lnTo>
                    <a:pt x="1938304" y="204146"/>
                  </a:lnTo>
                  <a:lnTo>
                    <a:pt x="1988498" y="199325"/>
                  </a:lnTo>
                  <a:lnTo>
                    <a:pt x="2038573" y="193950"/>
                  </a:lnTo>
                  <a:lnTo>
                    <a:pt x="2088531" y="188025"/>
                  </a:lnTo>
                  <a:lnTo>
                    <a:pt x="2138372" y="181556"/>
                  </a:lnTo>
                  <a:lnTo>
                    <a:pt x="2188096" y="174550"/>
                  </a:lnTo>
                  <a:lnTo>
                    <a:pt x="2237706" y="167011"/>
                  </a:lnTo>
                  <a:lnTo>
                    <a:pt x="2287201" y="158945"/>
                  </a:lnTo>
                  <a:lnTo>
                    <a:pt x="2336582" y="150357"/>
                  </a:lnTo>
                  <a:lnTo>
                    <a:pt x="2385851" y="141254"/>
                  </a:lnTo>
                  <a:lnTo>
                    <a:pt x="2435008" y="131641"/>
                  </a:lnTo>
                  <a:lnTo>
                    <a:pt x="2484053" y="121522"/>
                  </a:lnTo>
                  <a:lnTo>
                    <a:pt x="2532988" y="110905"/>
                  </a:lnTo>
                  <a:lnTo>
                    <a:pt x="2581814" y="99794"/>
                  </a:lnTo>
                  <a:lnTo>
                    <a:pt x="2630531" y="88195"/>
                  </a:lnTo>
                  <a:lnTo>
                    <a:pt x="2679140" y="76114"/>
                  </a:lnTo>
                  <a:lnTo>
                    <a:pt x="2727642" y="63555"/>
                  </a:lnTo>
                  <a:lnTo>
                    <a:pt x="2776038" y="50526"/>
                  </a:lnTo>
                  <a:lnTo>
                    <a:pt x="2824329" y="37030"/>
                  </a:lnTo>
                  <a:lnTo>
                    <a:pt x="2872514" y="23075"/>
                  </a:lnTo>
                  <a:lnTo>
                    <a:pt x="2920596" y="8665"/>
                  </a:lnTo>
                  <a:lnTo>
                    <a:pt x="2948576" y="0"/>
                  </a:lnTo>
                  <a:close/>
                </a:path>
              </a:pathLst>
            </a:custGeom>
            <a:solidFill>
              <a:srgbClr val="FBAC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35"/>
            <p:cNvSpPr/>
            <p:nvPr/>
          </p:nvSpPr>
          <p:spPr>
            <a:xfrm>
              <a:off x="8573724" y="12"/>
              <a:ext cx="569600" cy="360462"/>
            </a:xfrm>
            <a:custGeom>
              <a:avLst/>
              <a:gdLst/>
              <a:ahLst/>
              <a:cxnLst/>
              <a:rect l="l" t="t" r="r" b="b"/>
              <a:pathLst>
                <a:path w="666115" h="397510">
                  <a:moveTo>
                    <a:pt x="665508" y="0"/>
                  </a:moveTo>
                  <a:lnTo>
                    <a:pt x="0" y="0"/>
                  </a:lnTo>
                  <a:lnTo>
                    <a:pt x="38942" y="30368"/>
                  </a:lnTo>
                  <a:lnTo>
                    <a:pt x="83732" y="63001"/>
                  </a:lnTo>
                  <a:lnTo>
                    <a:pt x="131986" y="96265"/>
                  </a:lnTo>
                  <a:lnTo>
                    <a:pt x="182958" y="129808"/>
                  </a:lnTo>
                  <a:lnTo>
                    <a:pt x="235903" y="163277"/>
                  </a:lnTo>
                  <a:lnTo>
                    <a:pt x="290078" y="196320"/>
                  </a:lnTo>
                  <a:lnTo>
                    <a:pt x="344737" y="228584"/>
                  </a:lnTo>
                  <a:lnTo>
                    <a:pt x="399136" y="259717"/>
                  </a:lnTo>
                  <a:lnTo>
                    <a:pt x="452530" y="289365"/>
                  </a:lnTo>
                  <a:lnTo>
                    <a:pt x="504175" y="317176"/>
                  </a:lnTo>
                  <a:lnTo>
                    <a:pt x="553326" y="342797"/>
                  </a:lnTo>
                  <a:lnTo>
                    <a:pt x="599238" y="365876"/>
                  </a:lnTo>
                  <a:lnTo>
                    <a:pt x="641168" y="386060"/>
                  </a:lnTo>
                  <a:lnTo>
                    <a:pt x="665508" y="397141"/>
                  </a:lnTo>
                  <a:lnTo>
                    <a:pt x="665508" y="0"/>
                  </a:lnTo>
                  <a:close/>
                </a:path>
              </a:pathLst>
            </a:custGeom>
            <a:solidFill>
              <a:srgbClr val="F268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36"/>
            <p:cNvSpPr/>
            <p:nvPr/>
          </p:nvSpPr>
          <p:spPr>
            <a:xfrm>
              <a:off x="8267552" y="12"/>
              <a:ext cx="614668" cy="218811"/>
            </a:xfrm>
            <a:custGeom>
              <a:avLst/>
              <a:gdLst/>
              <a:ahLst/>
              <a:cxnLst/>
              <a:rect l="l" t="t" r="r" b="b"/>
              <a:pathLst>
                <a:path w="718820" h="241300">
                  <a:moveTo>
                    <a:pt x="392537" y="0"/>
                  </a:moveTo>
                  <a:lnTo>
                    <a:pt x="0" y="0"/>
                  </a:lnTo>
                  <a:lnTo>
                    <a:pt x="28902" y="13525"/>
                  </a:lnTo>
                  <a:lnTo>
                    <a:pt x="73967" y="33526"/>
                  </a:lnTo>
                  <a:lnTo>
                    <a:pt x="119420" y="52691"/>
                  </a:lnTo>
                  <a:lnTo>
                    <a:pt x="165236" y="71075"/>
                  </a:lnTo>
                  <a:lnTo>
                    <a:pt x="211388" y="88733"/>
                  </a:lnTo>
                  <a:lnTo>
                    <a:pt x="257849" y="105722"/>
                  </a:lnTo>
                  <a:lnTo>
                    <a:pt x="304592" y="122097"/>
                  </a:lnTo>
                  <a:lnTo>
                    <a:pt x="351592" y="137914"/>
                  </a:lnTo>
                  <a:lnTo>
                    <a:pt x="398822" y="153229"/>
                  </a:lnTo>
                  <a:lnTo>
                    <a:pt x="535915" y="195959"/>
                  </a:lnTo>
                  <a:lnTo>
                    <a:pt x="580940" y="209281"/>
                  </a:lnTo>
                  <a:lnTo>
                    <a:pt x="626280" y="221523"/>
                  </a:lnTo>
                  <a:lnTo>
                    <a:pt x="672072" y="232179"/>
                  </a:lnTo>
                  <a:lnTo>
                    <a:pt x="718454" y="240741"/>
                  </a:lnTo>
                  <a:lnTo>
                    <a:pt x="708294" y="226340"/>
                  </a:lnTo>
                  <a:lnTo>
                    <a:pt x="694813" y="215795"/>
                  </a:lnTo>
                  <a:lnTo>
                    <a:pt x="679771" y="207140"/>
                  </a:lnTo>
                  <a:lnTo>
                    <a:pt x="664924" y="198412"/>
                  </a:lnTo>
                  <a:lnTo>
                    <a:pt x="620822" y="168749"/>
                  </a:lnTo>
                  <a:lnTo>
                    <a:pt x="577123" y="138607"/>
                  </a:lnTo>
                  <a:lnTo>
                    <a:pt x="533876" y="107928"/>
                  </a:lnTo>
                  <a:lnTo>
                    <a:pt x="491129" y="76653"/>
                  </a:lnTo>
                  <a:lnTo>
                    <a:pt x="448932" y="44721"/>
                  </a:lnTo>
                  <a:lnTo>
                    <a:pt x="407333" y="12074"/>
                  </a:lnTo>
                  <a:lnTo>
                    <a:pt x="392537" y="0"/>
                  </a:lnTo>
                  <a:close/>
                </a:path>
              </a:pathLst>
            </a:custGeom>
            <a:solidFill>
              <a:srgbClr val="69C3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37"/>
            <p:cNvSpPr/>
            <p:nvPr/>
          </p:nvSpPr>
          <p:spPr>
            <a:xfrm>
              <a:off x="683309" y="12"/>
              <a:ext cx="1009967" cy="115164"/>
            </a:xfrm>
            <a:custGeom>
              <a:avLst/>
              <a:gdLst/>
              <a:ahLst/>
              <a:cxnLst/>
              <a:rect l="l" t="t" r="r" b="b"/>
              <a:pathLst>
                <a:path w="1181100" h="127000">
                  <a:moveTo>
                    <a:pt x="1180484" y="0"/>
                  </a:moveTo>
                  <a:lnTo>
                    <a:pt x="0" y="0"/>
                  </a:lnTo>
                  <a:lnTo>
                    <a:pt x="41546" y="11250"/>
                  </a:lnTo>
                  <a:lnTo>
                    <a:pt x="139999" y="36788"/>
                  </a:lnTo>
                  <a:lnTo>
                    <a:pt x="288281" y="73164"/>
                  </a:lnTo>
                  <a:lnTo>
                    <a:pt x="521593" y="126453"/>
                  </a:lnTo>
                  <a:lnTo>
                    <a:pt x="572290" y="122412"/>
                  </a:lnTo>
                  <a:lnTo>
                    <a:pt x="622757" y="117223"/>
                  </a:lnTo>
                  <a:lnTo>
                    <a:pt x="673007" y="110953"/>
                  </a:lnTo>
                  <a:lnTo>
                    <a:pt x="723051" y="103672"/>
                  </a:lnTo>
                  <a:lnTo>
                    <a:pt x="772903" y="95448"/>
                  </a:lnTo>
                  <a:lnTo>
                    <a:pt x="822576" y="86349"/>
                  </a:lnTo>
                  <a:lnTo>
                    <a:pt x="872083" y="76445"/>
                  </a:lnTo>
                  <a:lnTo>
                    <a:pt x="921435" y="65805"/>
                  </a:lnTo>
                  <a:lnTo>
                    <a:pt x="970646" y="54496"/>
                  </a:lnTo>
                  <a:lnTo>
                    <a:pt x="1019729" y="42587"/>
                  </a:lnTo>
                  <a:lnTo>
                    <a:pt x="1117560" y="17245"/>
                  </a:lnTo>
                  <a:lnTo>
                    <a:pt x="1180484" y="0"/>
                  </a:lnTo>
                  <a:close/>
                </a:path>
              </a:pathLst>
            </a:custGeom>
            <a:solidFill>
              <a:srgbClr val="6AC1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Agrupar 13"/>
          <p:cNvGrpSpPr/>
          <p:nvPr/>
        </p:nvGrpSpPr>
        <p:grpSpPr>
          <a:xfrm>
            <a:off x="82" y="6647637"/>
            <a:ext cx="9143461" cy="208522"/>
            <a:chOff x="82" y="6647637"/>
            <a:chExt cx="9143461" cy="208522"/>
          </a:xfrm>
        </p:grpSpPr>
        <p:sp>
          <p:nvSpPr>
            <p:cNvPr id="15" name="object 2"/>
            <p:cNvSpPr/>
            <p:nvPr/>
          </p:nvSpPr>
          <p:spPr>
            <a:xfrm>
              <a:off x="4337883" y="6648006"/>
              <a:ext cx="1557304" cy="207295"/>
            </a:xfrm>
            <a:custGeom>
              <a:avLst/>
              <a:gdLst/>
              <a:ahLst/>
              <a:cxnLst/>
              <a:rect l="l" t="t" r="r" b="b"/>
              <a:pathLst>
                <a:path w="1821179" h="228600">
                  <a:moveTo>
                    <a:pt x="1815490" y="0"/>
                  </a:moveTo>
                  <a:lnTo>
                    <a:pt x="2438" y="0"/>
                  </a:lnTo>
                  <a:lnTo>
                    <a:pt x="546" y="2019"/>
                  </a:lnTo>
                  <a:lnTo>
                    <a:pt x="1320" y="4343"/>
                  </a:lnTo>
                  <a:lnTo>
                    <a:pt x="3553" y="13376"/>
                  </a:lnTo>
                  <a:lnTo>
                    <a:pt x="12141" y="53532"/>
                  </a:lnTo>
                  <a:lnTo>
                    <a:pt x="17476" y="93023"/>
                  </a:lnTo>
                  <a:lnTo>
                    <a:pt x="18618" y="116992"/>
                  </a:lnTo>
                  <a:lnTo>
                    <a:pt x="19558" y="120916"/>
                  </a:lnTo>
                  <a:lnTo>
                    <a:pt x="19621" y="126568"/>
                  </a:lnTo>
                  <a:lnTo>
                    <a:pt x="20294" y="128104"/>
                  </a:lnTo>
                  <a:lnTo>
                    <a:pt x="24409" y="130530"/>
                  </a:lnTo>
                  <a:lnTo>
                    <a:pt x="24574" y="132842"/>
                  </a:lnTo>
                  <a:lnTo>
                    <a:pt x="20370" y="148915"/>
                  </a:lnTo>
                  <a:lnTo>
                    <a:pt x="16992" y="162221"/>
                  </a:lnTo>
                  <a:lnTo>
                    <a:pt x="13643" y="175535"/>
                  </a:lnTo>
                  <a:lnTo>
                    <a:pt x="10261" y="188836"/>
                  </a:lnTo>
                  <a:lnTo>
                    <a:pt x="6000" y="205366"/>
                  </a:lnTo>
                  <a:lnTo>
                    <a:pt x="3917" y="213644"/>
                  </a:lnTo>
                  <a:lnTo>
                    <a:pt x="1435" y="224078"/>
                  </a:lnTo>
                  <a:lnTo>
                    <a:pt x="0" y="226885"/>
                  </a:lnTo>
                  <a:lnTo>
                    <a:pt x="3543" y="228079"/>
                  </a:lnTo>
                  <a:lnTo>
                    <a:pt x="1760080" y="228079"/>
                  </a:lnTo>
                  <a:lnTo>
                    <a:pt x="1777803" y="172370"/>
                  </a:lnTo>
                  <a:lnTo>
                    <a:pt x="1797453" y="98580"/>
                  </a:lnTo>
                  <a:lnTo>
                    <a:pt x="1817827" y="21856"/>
                  </a:lnTo>
                  <a:lnTo>
                    <a:pt x="1820354" y="15506"/>
                  </a:lnTo>
                  <a:lnTo>
                    <a:pt x="1820633" y="8648"/>
                  </a:lnTo>
                  <a:lnTo>
                    <a:pt x="1818970" y="5715"/>
                  </a:lnTo>
                  <a:lnTo>
                    <a:pt x="1819529" y="1435"/>
                  </a:lnTo>
                  <a:lnTo>
                    <a:pt x="1815490" y="0"/>
                  </a:lnTo>
                  <a:close/>
                </a:path>
              </a:pathLst>
            </a:custGeom>
            <a:solidFill>
              <a:srgbClr val="FAAC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3"/>
            <p:cNvSpPr/>
            <p:nvPr/>
          </p:nvSpPr>
          <p:spPr>
            <a:xfrm>
              <a:off x="2948827" y="6648006"/>
              <a:ext cx="1413410" cy="207871"/>
            </a:xfrm>
            <a:custGeom>
              <a:avLst/>
              <a:gdLst/>
              <a:ahLst/>
              <a:cxnLst/>
              <a:rect l="l" t="t" r="r" b="b"/>
              <a:pathLst>
                <a:path w="1652904" h="229234">
                  <a:moveTo>
                    <a:pt x="1626141" y="228041"/>
                  </a:moveTo>
                  <a:lnTo>
                    <a:pt x="1622925" y="228041"/>
                  </a:lnTo>
                  <a:lnTo>
                    <a:pt x="1625096" y="228790"/>
                  </a:lnTo>
                  <a:lnTo>
                    <a:pt x="1626141" y="228041"/>
                  </a:lnTo>
                  <a:close/>
                </a:path>
                <a:path w="1652904" h="229234">
                  <a:moveTo>
                    <a:pt x="8082" y="224485"/>
                  </a:moveTo>
                  <a:lnTo>
                    <a:pt x="1262" y="224840"/>
                  </a:lnTo>
                  <a:lnTo>
                    <a:pt x="81" y="226618"/>
                  </a:lnTo>
                  <a:lnTo>
                    <a:pt x="0" y="227406"/>
                  </a:lnTo>
                  <a:lnTo>
                    <a:pt x="182" y="227761"/>
                  </a:lnTo>
                  <a:lnTo>
                    <a:pt x="830" y="228015"/>
                  </a:lnTo>
                  <a:lnTo>
                    <a:pt x="2621" y="228155"/>
                  </a:lnTo>
                  <a:lnTo>
                    <a:pt x="1626141" y="228041"/>
                  </a:lnTo>
                  <a:lnTo>
                    <a:pt x="1627027" y="227406"/>
                  </a:lnTo>
                  <a:lnTo>
                    <a:pt x="1627765" y="224510"/>
                  </a:lnTo>
                  <a:lnTo>
                    <a:pt x="731524" y="224510"/>
                  </a:lnTo>
                  <a:lnTo>
                    <a:pt x="8082" y="224485"/>
                  </a:lnTo>
                  <a:close/>
                </a:path>
                <a:path w="1652904" h="229234">
                  <a:moveTo>
                    <a:pt x="1626862" y="0"/>
                  </a:moveTo>
                  <a:lnTo>
                    <a:pt x="793208" y="0"/>
                  </a:lnTo>
                  <a:lnTo>
                    <a:pt x="790910" y="1778"/>
                  </a:lnTo>
                  <a:lnTo>
                    <a:pt x="789944" y="4279"/>
                  </a:lnTo>
                  <a:lnTo>
                    <a:pt x="786652" y="16979"/>
                  </a:lnTo>
                  <a:lnTo>
                    <a:pt x="781427" y="36857"/>
                  </a:lnTo>
                  <a:lnTo>
                    <a:pt x="767701" y="88267"/>
                  </a:lnTo>
                  <a:lnTo>
                    <a:pt x="731524" y="224510"/>
                  </a:lnTo>
                  <a:lnTo>
                    <a:pt x="1627765" y="224510"/>
                  </a:lnTo>
                  <a:lnTo>
                    <a:pt x="1646750" y="150101"/>
                  </a:lnTo>
                  <a:lnTo>
                    <a:pt x="1648172" y="144602"/>
                  </a:lnTo>
                  <a:lnTo>
                    <a:pt x="1649696" y="139115"/>
                  </a:lnTo>
                  <a:lnTo>
                    <a:pt x="1651335" y="131648"/>
                  </a:lnTo>
                  <a:lnTo>
                    <a:pt x="1652427" y="128409"/>
                  </a:lnTo>
                  <a:lnTo>
                    <a:pt x="1645150" y="127622"/>
                  </a:lnTo>
                  <a:lnTo>
                    <a:pt x="1645785" y="124815"/>
                  </a:lnTo>
                  <a:lnTo>
                    <a:pt x="1645670" y="121932"/>
                  </a:lnTo>
                  <a:lnTo>
                    <a:pt x="1641746" y="72707"/>
                  </a:lnTo>
                  <a:lnTo>
                    <a:pt x="1631336" y="18016"/>
                  </a:lnTo>
                  <a:lnTo>
                    <a:pt x="1626862" y="0"/>
                  </a:lnTo>
                  <a:close/>
                </a:path>
              </a:pathLst>
            </a:custGeom>
            <a:solidFill>
              <a:srgbClr val="CC49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4"/>
            <p:cNvSpPr/>
            <p:nvPr/>
          </p:nvSpPr>
          <p:spPr>
            <a:xfrm>
              <a:off x="2947365" y="6648006"/>
              <a:ext cx="679827" cy="206142"/>
            </a:xfrm>
            <a:custGeom>
              <a:avLst/>
              <a:gdLst/>
              <a:ahLst/>
              <a:cxnLst/>
              <a:rect l="l" t="t" r="r" b="b"/>
              <a:pathLst>
                <a:path w="795020" h="227329">
                  <a:moveTo>
                    <a:pt x="794918" y="0"/>
                  </a:moveTo>
                  <a:lnTo>
                    <a:pt x="52679" y="0"/>
                  </a:lnTo>
                  <a:lnTo>
                    <a:pt x="50266" y="1092"/>
                  </a:lnTo>
                  <a:lnTo>
                    <a:pt x="36360" y="44843"/>
                  </a:lnTo>
                  <a:lnTo>
                    <a:pt x="22491" y="98893"/>
                  </a:lnTo>
                  <a:lnTo>
                    <a:pt x="11252" y="153581"/>
                  </a:lnTo>
                  <a:lnTo>
                    <a:pt x="2952" y="204451"/>
                  </a:lnTo>
                  <a:lnTo>
                    <a:pt x="0" y="225475"/>
                  </a:lnTo>
                  <a:lnTo>
                    <a:pt x="2120" y="226695"/>
                  </a:lnTo>
                  <a:lnTo>
                    <a:pt x="730630" y="226733"/>
                  </a:lnTo>
                  <a:lnTo>
                    <a:pt x="733717" y="227126"/>
                  </a:lnTo>
                  <a:lnTo>
                    <a:pt x="735202" y="225717"/>
                  </a:lnTo>
                  <a:lnTo>
                    <a:pt x="740792" y="204437"/>
                  </a:lnTo>
                  <a:lnTo>
                    <a:pt x="745605" y="186256"/>
                  </a:lnTo>
                  <a:lnTo>
                    <a:pt x="782599" y="47332"/>
                  </a:lnTo>
                  <a:lnTo>
                    <a:pt x="785710" y="35506"/>
                  </a:lnTo>
                  <a:lnTo>
                    <a:pt x="794918" y="0"/>
                  </a:lnTo>
                  <a:close/>
                </a:path>
              </a:pathLst>
            </a:custGeom>
            <a:solidFill>
              <a:srgbClr val="BD2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5"/>
            <p:cNvSpPr/>
            <p:nvPr/>
          </p:nvSpPr>
          <p:spPr>
            <a:xfrm>
              <a:off x="161408" y="6648006"/>
              <a:ext cx="582088" cy="207295"/>
            </a:xfrm>
            <a:custGeom>
              <a:avLst/>
              <a:gdLst/>
              <a:ahLst/>
              <a:cxnLst/>
              <a:rect l="l" t="t" r="r" b="b"/>
              <a:pathLst>
                <a:path w="680719" h="228600">
                  <a:moveTo>
                    <a:pt x="677292" y="227584"/>
                  </a:moveTo>
                  <a:lnTo>
                    <a:pt x="674065" y="227584"/>
                  </a:lnTo>
                  <a:lnTo>
                    <a:pt x="676414" y="228295"/>
                  </a:lnTo>
                  <a:lnTo>
                    <a:pt x="677292" y="227584"/>
                  </a:lnTo>
                  <a:close/>
                </a:path>
                <a:path w="680719" h="228600">
                  <a:moveTo>
                    <a:pt x="677570" y="0"/>
                  </a:moveTo>
                  <a:lnTo>
                    <a:pt x="1409" y="0"/>
                  </a:lnTo>
                  <a:lnTo>
                    <a:pt x="0" y="2032"/>
                  </a:lnTo>
                  <a:lnTo>
                    <a:pt x="698" y="4089"/>
                  </a:lnTo>
                  <a:lnTo>
                    <a:pt x="3378" y="13754"/>
                  </a:lnTo>
                  <a:lnTo>
                    <a:pt x="5816" y="21209"/>
                  </a:lnTo>
                  <a:lnTo>
                    <a:pt x="22559" y="76654"/>
                  </a:lnTo>
                  <a:lnTo>
                    <a:pt x="67830" y="227622"/>
                  </a:lnTo>
                  <a:lnTo>
                    <a:pt x="677292" y="227584"/>
                  </a:lnTo>
                  <a:lnTo>
                    <a:pt x="678421" y="226669"/>
                  </a:lnTo>
                  <a:lnTo>
                    <a:pt x="680351" y="223570"/>
                  </a:lnTo>
                  <a:lnTo>
                    <a:pt x="679640" y="220078"/>
                  </a:lnTo>
                  <a:lnTo>
                    <a:pt x="679541" y="4089"/>
                  </a:lnTo>
                  <a:lnTo>
                    <a:pt x="679475" y="2692"/>
                  </a:lnTo>
                  <a:lnTo>
                    <a:pt x="678992" y="1143"/>
                  </a:lnTo>
                  <a:lnTo>
                    <a:pt x="677570" y="0"/>
                  </a:lnTo>
                  <a:close/>
                </a:path>
              </a:pathLst>
            </a:custGeom>
            <a:solidFill>
              <a:srgbClr val="4D5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6"/>
            <p:cNvSpPr/>
            <p:nvPr/>
          </p:nvSpPr>
          <p:spPr>
            <a:xfrm>
              <a:off x="86" y="6647713"/>
              <a:ext cx="9143457" cy="208446"/>
            </a:xfrm>
            <a:custGeom>
              <a:avLst/>
              <a:gdLst/>
              <a:ahLst/>
              <a:cxnLst/>
              <a:rect l="l" t="t" r="r" b="b"/>
              <a:pathLst>
                <a:path w="10692765" h="229870">
                  <a:moveTo>
                    <a:pt x="1834" y="225513"/>
                  </a:moveTo>
                  <a:lnTo>
                    <a:pt x="0" y="227952"/>
                  </a:lnTo>
                  <a:lnTo>
                    <a:pt x="996" y="229882"/>
                  </a:lnTo>
                  <a:lnTo>
                    <a:pt x="2736" y="228815"/>
                  </a:lnTo>
                  <a:lnTo>
                    <a:pt x="10691740" y="228815"/>
                  </a:lnTo>
                  <a:lnTo>
                    <a:pt x="10691882" y="228536"/>
                  </a:lnTo>
                  <a:lnTo>
                    <a:pt x="10691881" y="227952"/>
                  </a:lnTo>
                  <a:lnTo>
                    <a:pt x="3452526" y="227952"/>
                  </a:lnTo>
                  <a:lnTo>
                    <a:pt x="3450727" y="227876"/>
                  </a:lnTo>
                  <a:lnTo>
                    <a:pt x="864342" y="227876"/>
                  </a:lnTo>
                  <a:lnTo>
                    <a:pt x="863139" y="227600"/>
                  </a:lnTo>
                  <a:lnTo>
                    <a:pt x="503955" y="227600"/>
                  </a:lnTo>
                  <a:lnTo>
                    <a:pt x="351165" y="227555"/>
                  </a:lnTo>
                  <a:lnTo>
                    <a:pt x="300218" y="227373"/>
                  </a:lnTo>
                  <a:lnTo>
                    <a:pt x="249788" y="226123"/>
                  </a:lnTo>
                  <a:lnTo>
                    <a:pt x="80524" y="226123"/>
                  </a:lnTo>
                  <a:lnTo>
                    <a:pt x="64116" y="225818"/>
                  </a:lnTo>
                  <a:lnTo>
                    <a:pt x="4078" y="225767"/>
                  </a:lnTo>
                  <a:lnTo>
                    <a:pt x="1834" y="225513"/>
                  </a:lnTo>
                  <a:close/>
                </a:path>
                <a:path w="10692765" h="229870">
                  <a:moveTo>
                    <a:pt x="10691740" y="228815"/>
                  </a:moveTo>
                  <a:lnTo>
                    <a:pt x="2736" y="228815"/>
                  </a:lnTo>
                  <a:lnTo>
                    <a:pt x="10689545" y="228892"/>
                  </a:lnTo>
                  <a:lnTo>
                    <a:pt x="10691501" y="229285"/>
                  </a:lnTo>
                  <a:lnTo>
                    <a:pt x="10691740" y="228815"/>
                  </a:lnTo>
                  <a:close/>
                </a:path>
                <a:path w="10692765" h="229870">
                  <a:moveTo>
                    <a:pt x="7152028" y="225582"/>
                  </a:moveTo>
                  <a:lnTo>
                    <a:pt x="6841202" y="225780"/>
                  </a:lnTo>
                  <a:lnTo>
                    <a:pt x="6837000" y="225920"/>
                  </a:lnTo>
                  <a:lnTo>
                    <a:pt x="6835298" y="226352"/>
                  </a:lnTo>
                  <a:lnTo>
                    <a:pt x="6833901" y="227723"/>
                  </a:lnTo>
                  <a:lnTo>
                    <a:pt x="3452526" y="227952"/>
                  </a:lnTo>
                  <a:lnTo>
                    <a:pt x="10691881" y="227952"/>
                  </a:lnTo>
                  <a:lnTo>
                    <a:pt x="10691881" y="226683"/>
                  </a:lnTo>
                  <a:lnTo>
                    <a:pt x="8236268" y="226683"/>
                  </a:lnTo>
                  <a:lnTo>
                    <a:pt x="7629581" y="226606"/>
                  </a:lnTo>
                  <a:lnTo>
                    <a:pt x="7221948" y="225818"/>
                  </a:lnTo>
                  <a:lnTo>
                    <a:pt x="7152028" y="225582"/>
                  </a:lnTo>
                  <a:close/>
                </a:path>
                <a:path w="10692765" h="229870">
                  <a:moveTo>
                    <a:pt x="1064456" y="317"/>
                  </a:moveTo>
                  <a:lnTo>
                    <a:pt x="866235" y="317"/>
                  </a:lnTo>
                  <a:lnTo>
                    <a:pt x="866184" y="203387"/>
                  </a:lnTo>
                  <a:lnTo>
                    <a:pt x="866069" y="227050"/>
                  </a:lnTo>
                  <a:lnTo>
                    <a:pt x="864342" y="227876"/>
                  </a:lnTo>
                  <a:lnTo>
                    <a:pt x="3450727" y="227876"/>
                  </a:lnTo>
                  <a:lnTo>
                    <a:pt x="3448627" y="227787"/>
                  </a:lnTo>
                  <a:lnTo>
                    <a:pt x="3447641" y="226606"/>
                  </a:lnTo>
                  <a:lnTo>
                    <a:pt x="1775974" y="226606"/>
                  </a:lnTo>
                  <a:lnTo>
                    <a:pt x="1454177" y="226242"/>
                  </a:lnTo>
                  <a:lnTo>
                    <a:pt x="1399286" y="225818"/>
                  </a:lnTo>
                  <a:lnTo>
                    <a:pt x="1007319" y="225780"/>
                  </a:lnTo>
                  <a:lnTo>
                    <a:pt x="1007001" y="225272"/>
                  </a:lnTo>
                  <a:lnTo>
                    <a:pt x="1012762" y="203387"/>
                  </a:lnTo>
                  <a:lnTo>
                    <a:pt x="1016495" y="189334"/>
                  </a:lnTo>
                  <a:lnTo>
                    <a:pt x="1030705" y="136153"/>
                  </a:lnTo>
                  <a:lnTo>
                    <a:pt x="1065332" y="5969"/>
                  </a:lnTo>
                  <a:lnTo>
                    <a:pt x="1066717" y="3060"/>
                  </a:lnTo>
                  <a:lnTo>
                    <a:pt x="1064456" y="317"/>
                  </a:lnTo>
                  <a:close/>
                </a:path>
                <a:path w="10692765" h="229870">
                  <a:moveTo>
                    <a:pt x="862513" y="227457"/>
                  </a:moveTo>
                  <a:lnTo>
                    <a:pt x="503955" y="227600"/>
                  </a:lnTo>
                  <a:lnTo>
                    <a:pt x="863139" y="227600"/>
                  </a:lnTo>
                  <a:lnTo>
                    <a:pt x="862513" y="227457"/>
                  </a:lnTo>
                  <a:close/>
                </a:path>
                <a:path w="10692765" h="229870">
                  <a:moveTo>
                    <a:pt x="402111" y="227323"/>
                  </a:moveTo>
                  <a:lnTo>
                    <a:pt x="351165" y="227555"/>
                  </a:lnTo>
                  <a:lnTo>
                    <a:pt x="494632" y="227555"/>
                  </a:lnTo>
                  <a:lnTo>
                    <a:pt x="402111" y="227323"/>
                  </a:lnTo>
                  <a:close/>
                </a:path>
                <a:path w="10692765" h="229870">
                  <a:moveTo>
                    <a:pt x="8561786" y="225455"/>
                  </a:moveTo>
                  <a:lnTo>
                    <a:pt x="8372588" y="225819"/>
                  </a:lnTo>
                  <a:lnTo>
                    <a:pt x="8319103" y="226242"/>
                  </a:lnTo>
                  <a:lnTo>
                    <a:pt x="8236268" y="226683"/>
                  </a:lnTo>
                  <a:lnTo>
                    <a:pt x="10691881" y="226683"/>
                  </a:lnTo>
                  <a:lnTo>
                    <a:pt x="9650519" y="226636"/>
                  </a:lnTo>
                  <a:lnTo>
                    <a:pt x="9275222" y="226593"/>
                  </a:lnTo>
                  <a:lnTo>
                    <a:pt x="8676756" y="225818"/>
                  </a:lnTo>
                  <a:lnTo>
                    <a:pt x="8561786" y="225455"/>
                  </a:lnTo>
                  <a:close/>
                </a:path>
                <a:path w="10692765" h="229870">
                  <a:moveTo>
                    <a:pt x="9798635" y="226489"/>
                  </a:moveTo>
                  <a:lnTo>
                    <a:pt x="9650519" y="226636"/>
                  </a:lnTo>
                  <a:lnTo>
                    <a:pt x="10691881" y="226636"/>
                  </a:lnTo>
                  <a:lnTo>
                    <a:pt x="9951573" y="226593"/>
                  </a:lnTo>
                  <a:lnTo>
                    <a:pt x="9798635" y="226489"/>
                  </a:lnTo>
                  <a:close/>
                </a:path>
                <a:path w="10692765" h="229870">
                  <a:moveTo>
                    <a:pt x="2059234" y="317"/>
                  </a:moveTo>
                  <a:lnTo>
                    <a:pt x="1851056" y="317"/>
                  </a:lnTo>
                  <a:lnTo>
                    <a:pt x="1849342" y="1701"/>
                  </a:lnTo>
                  <a:lnTo>
                    <a:pt x="1787404" y="220586"/>
                  </a:lnTo>
                  <a:lnTo>
                    <a:pt x="1787099" y="223202"/>
                  </a:lnTo>
                  <a:lnTo>
                    <a:pt x="1784737" y="224624"/>
                  </a:lnTo>
                  <a:lnTo>
                    <a:pt x="1780419" y="226085"/>
                  </a:lnTo>
                  <a:lnTo>
                    <a:pt x="1775974" y="226606"/>
                  </a:lnTo>
                  <a:lnTo>
                    <a:pt x="3447641" y="226606"/>
                  </a:lnTo>
                  <a:lnTo>
                    <a:pt x="3447217" y="226098"/>
                  </a:lnTo>
                  <a:lnTo>
                    <a:pt x="3446976" y="226072"/>
                  </a:lnTo>
                  <a:lnTo>
                    <a:pt x="2752947" y="226072"/>
                  </a:lnTo>
                  <a:lnTo>
                    <a:pt x="2751030" y="225945"/>
                  </a:lnTo>
                  <a:lnTo>
                    <a:pt x="2123103" y="225945"/>
                  </a:lnTo>
                  <a:lnTo>
                    <a:pt x="2120995" y="223951"/>
                  </a:lnTo>
                  <a:lnTo>
                    <a:pt x="2111269" y="187071"/>
                  </a:lnTo>
                  <a:lnTo>
                    <a:pt x="2102584" y="154268"/>
                  </a:lnTo>
                  <a:lnTo>
                    <a:pt x="2093869" y="121477"/>
                  </a:lnTo>
                  <a:lnTo>
                    <a:pt x="2085117" y="88696"/>
                  </a:lnTo>
                  <a:lnTo>
                    <a:pt x="2079666" y="68171"/>
                  </a:lnTo>
                  <a:lnTo>
                    <a:pt x="2074247" y="47639"/>
                  </a:lnTo>
                  <a:lnTo>
                    <a:pt x="2068803" y="27119"/>
                  </a:lnTo>
                  <a:lnTo>
                    <a:pt x="2063273" y="6629"/>
                  </a:lnTo>
                  <a:lnTo>
                    <a:pt x="2062562" y="4064"/>
                  </a:lnTo>
                  <a:lnTo>
                    <a:pt x="2061952" y="1498"/>
                  </a:lnTo>
                  <a:lnTo>
                    <a:pt x="2059234" y="317"/>
                  </a:lnTo>
                  <a:close/>
                </a:path>
                <a:path w="10692765" h="229870">
                  <a:moveTo>
                    <a:pt x="8164594" y="317"/>
                  </a:moveTo>
                  <a:lnTo>
                    <a:pt x="8012525" y="317"/>
                  </a:lnTo>
                  <a:lnTo>
                    <a:pt x="8009534" y="3060"/>
                  </a:lnTo>
                  <a:lnTo>
                    <a:pt x="8009540" y="3467"/>
                  </a:lnTo>
                  <a:lnTo>
                    <a:pt x="8010389" y="6629"/>
                  </a:lnTo>
                  <a:lnTo>
                    <a:pt x="8010404" y="225767"/>
                  </a:lnTo>
                  <a:lnTo>
                    <a:pt x="7637671" y="226072"/>
                  </a:lnTo>
                  <a:lnTo>
                    <a:pt x="7633620" y="226187"/>
                  </a:lnTo>
                  <a:lnTo>
                    <a:pt x="7629581" y="226606"/>
                  </a:lnTo>
                  <a:lnTo>
                    <a:pt x="8205708" y="226606"/>
                  </a:lnTo>
                  <a:lnTo>
                    <a:pt x="8175714" y="226522"/>
                  </a:lnTo>
                  <a:lnTo>
                    <a:pt x="8171874" y="225996"/>
                  </a:lnTo>
                  <a:lnTo>
                    <a:pt x="8168315" y="224053"/>
                  </a:lnTo>
                  <a:lnTo>
                    <a:pt x="8166004" y="221462"/>
                  </a:lnTo>
                  <a:lnTo>
                    <a:pt x="8166728" y="218236"/>
                  </a:lnTo>
                  <a:lnTo>
                    <a:pt x="8166636" y="5969"/>
                  </a:lnTo>
                  <a:lnTo>
                    <a:pt x="8166525" y="3340"/>
                  </a:lnTo>
                  <a:lnTo>
                    <a:pt x="8166207" y="1701"/>
                  </a:lnTo>
                  <a:lnTo>
                    <a:pt x="8166086" y="1498"/>
                  </a:lnTo>
                  <a:lnTo>
                    <a:pt x="8164594" y="317"/>
                  </a:lnTo>
                  <a:close/>
                </a:path>
                <a:path w="10692765" h="229870">
                  <a:moveTo>
                    <a:pt x="9281191" y="225679"/>
                  </a:moveTo>
                  <a:lnTo>
                    <a:pt x="9278232" y="226593"/>
                  </a:lnTo>
                  <a:lnTo>
                    <a:pt x="9622993" y="226593"/>
                  </a:lnTo>
                  <a:lnTo>
                    <a:pt x="9502350" y="226242"/>
                  </a:lnTo>
                  <a:lnTo>
                    <a:pt x="9284226" y="226161"/>
                  </a:lnTo>
                  <a:lnTo>
                    <a:pt x="9281191" y="225679"/>
                  </a:lnTo>
                  <a:close/>
                </a:path>
                <a:path w="10692765" h="229870">
                  <a:moveTo>
                    <a:pt x="10031088" y="225770"/>
                  </a:moveTo>
                  <a:lnTo>
                    <a:pt x="9969079" y="225780"/>
                  </a:lnTo>
                  <a:lnTo>
                    <a:pt x="9956374" y="226275"/>
                  </a:lnTo>
                  <a:lnTo>
                    <a:pt x="9951573" y="226593"/>
                  </a:lnTo>
                  <a:lnTo>
                    <a:pt x="10691881" y="226593"/>
                  </a:lnTo>
                  <a:lnTo>
                    <a:pt x="10691881" y="226072"/>
                  </a:lnTo>
                  <a:lnTo>
                    <a:pt x="10043585" y="226072"/>
                  </a:lnTo>
                  <a:lnTo>
                    <a:pt x="10031088" y="225770"/>
                  </a:lnTo>
                  <a:close/>
                </a:path>
                <a:path w="10692765" h="229870">
                  <a:moveTo>
                    <a:pt x="9372928" y="225626"/>
                  </a:moveTo>
                  <a:lnTo>
                    <a:pt x="9289596" y="225786"/>
                  </a:lnTo>
                  <a:lnTo>
                    <a:pt x="9287084" y="225920"/>
                  </a:lnTo>
                  <a:lnTo>
                    <a:pt x="9284226" y="226161"/>
                  </a:lnTo>
                  <a:lnTo>
                    <a:pt x="9492040" y="226161"/>
                  </a:lnTo>
                  <a:lnTo>
                    <a:pt x="9446295" y="225818"/>
                  </a:lnTo>
                  <a:lnTo>
                    <a:pt x="9372928" y="225626"/>
                  </a:lnTo>
                  <a:close/>
                </a:path>
                <a:path w="10692765" h="229870">
                  <a:moveTo>
                    <a:pt x="92391" y="225777"/>
                  </a:moveTo>
                  <a:lnTo>
                    <a:pt x="81425" y="225920"/>
                  </a:lnTo>
                  <a:lnTo>
                    <a:pt x="80524" y="226123"/>
                  </a:lnTo>
                  <a:lnTo>
                    <a:pt x="249788" y="226123"/>
                  </a:lnTo>
                  <a:lnTo>
                    <a:pt x="236463" y="225793"/>
                  </a:lnTo>
                  <a:lnTo>
                    <a:pt x="92391" y="225777"/>
                  </a:lnTo>
                  <a:close/>
                </a:path>
                <a:path w="10692765" h="229870">
                  <a:moveTo>
                    <a:pt x="2755804" y="225818"/>
                  </a:moveTo>
                  <a:lnTo>
                    <a:pt x="2752947" y="226072"/>
                  </a:lnTo>
                  <a:lnTo>
                    <a:pt x="3446976" y="226072"/>
                  </a:lnTo>
                  <a:lnTo>
                    <a:pt x="3446735" y="226047"/>
                  </a:lnTo>
                  <a:lnTo>
                    <a:pt x="2930010" y="226047"/>
                  </a:lnTo>
                  <a:lnTo>
                    <a:pt x="2926987" y="225856"/>
                  </a:lnTo>
                  <a:lnTo>
                    <a:pt x="2755804" y="225818"/>
                  </a:lnTo>
                  <a:close/>
                </a:path>
                <a:path w="10692765" h="229870">
                  <a:moveTo>
                    <a:pt x="10067515" y="225819"/>
                  </a:moveTo>
                  <a:lnTo>
                    <a:pt x="10051565" y="225827"/>
                  </a:lnTo>
                  <a:lnTo>
                    <a:pt x="10043585" y="226072"/>
                  </a:lnTo>
                  <a:lnTo>
                    <a:pt x="10691881" y="226072"/>
                  </a:lnTo>
                  <a:lnTo>
                    <a:pt x="10075487" y="226060"/>
                  </a:lnTo>
                  <a:lnTo>
                    <a:pt x="10067515" y="225819"/>
                  </a:lnTo>
                  <a:close/>
                </a:path>
                <a:path w="10692765" h="229870">
                  <a:moveTo>
                    <a:pt x="10692364" y="0"/>
                  </a:moveTo>
                  <a:lnTo>
                    <a:pt x="10690904" y="317"/>
                  </a:lnTo>
                  <a:lnTo>
                    <a:pt x="10687913" y="3060"/>
                  </a:lnTo>
                  <a:lnTo>
                    <a:pt x="10687919" y="3467"/>
                  </a:lnTo>
                  <a:lnTo>
                    <a:pt x="10688768" y="6629"/>
                  </a:lnTo>
                  <a:lnTo>
                    <a:pt x="10688796" y="225767"/>
                  </a:lnTo>
                  <a:lnTo>
                    <a:pt x="10078657" y="225793"/>
                  </a:lnTo>
                  <a:lnTo>
                    <a:pt x="10075487" y="226060"/>
                  </a:lnTo>
                  <a:lnTo>
                    <a:pt x="10691881" y="226060"/>
                  </a:lnTo>
                  <a:lnTo>
                    <a:pt x="10691881" y="225767"/>
                  </a:lnTo>
                  <a:lnTo>
                    <a:pt x="10688796" y="225767"/>
                  </a:lnTo>
                  <a:lnTo>
                    <a:pt x="10691881" y="225729"/>
                  </a:lnTo>
                  <a:lnTo>
                    <a:pt x="10691805" y="1155"/>
                  </a:lnTo>
                  <a:lnTo>
                    <a:pt x="10692364" y="0"/>
                  </a:lnTo>
                  <a:close/>
                </a:path>
                <a:path w="10692765" h="229870">
                  <a:moveTo>
                    <a:pt x="3424586" y="225767"/>
                  </a:moveTo>
                  <a:lnTo>
                    <a:pt x="2933464" y="225793"/>
                  </a:lnTo>
                  <a:lnTo>
                    <a:pt x="2930010" y="226047"/>
                  </a:lnTo>
                  <a:lnTo>
                    <a:pt x="3446735" y="226047"/>
                  </a:lnTo>
                  <a:lnTo>
                    <a:pt x="3446132" y="225983"/>
                  </a:lnTo>
                  <a:lnTo>
                    <a:pt x="3428304" y="225981"/>
                  </a:lnTo>
                  <a:lnTo>
                    <a:pt x="3424586" y="225767"/>
                  </a:lnTo>
                  <a:close/>
                </a:path>
                <a:path w="10692765" h="229870">
                  <a:moveTo>
                    <a:pt x="3435851" y="225666"/>
                  </a:moveTo>
                  <a:lnTo>
                    <a:pt x="3432117" y="225920"/>
                  </a:lnTo>
                  <a:lnTo>
                    <a:pt x="3428345" y="225983"/>
                  </a:lnTo>
                  <a:lnTo>
                    <a:pt x="3446132" y="225983"/>
                  </a:lnTo>
                  <a:lnTo>
                    <a:pt x="3445287" y="225894"/>
                  </a:lnTo>
                  <a:lnTo>
                    <a:pt x="3439585" y="225806"/>
                  </a:lnTo>
                  <a:lnTo>
                    <a:pt x="3435851" y="225666"/>
                  </a:lnTo>
                  <a:close/>
                </a:path>
                <a:path w="10692765" h="229870">
                  <a:moveTo>
                    <a:pt x="2748730" y="225793"/>
                  </a:moveTo>
                  <a:lnTo>
                    <a:pt x="2127256" y="225793"/>
                  </a:lnTo>
                  <a:lnTo>
                    <a:pt x="2123103" y="225945"/>
                  </a:lnTo>
                  <a:lnTo>
                    <a:pt x="2751030" y="225945"/>
                  </a:lnTo>
                  <a:lnTo>
                    <a:pt x="2748730" y="225793"/>
                  </a:lnTo>
                  <a:close/>
                </a:path>
                <a:path w="10692765" h="229870">
                  <a:moveTo>
                    <a:pt x="61820" y="225776"/>
                  </a:moveTo>
                  <a:lnTo>
                    <a:pt x="4527" y="225818"/>
                  </a:lnTo>
                  <a:lnTo>
                    <a:pt x="64116" y="225818"/>
                  </a:lnTo>
                  <a:lnTo>
                    <a:pt x="61820" y="225776"/>
                  </a:lnTo>
                  <a:close/>
                </a:path>
                <a:path w="10692765" h="229870">
                  <a:moveTo>
                    <a:pt x="187308" y="225307"/>
                  </a:moveTo>
                  <a:lnTo>
                    <a:pt x="156300" y="225590"/>
                  </a:lnTo>
                  <a:lnTo>
                    <a:pt x="125291" y="225793"/>
                  </a:lnTo>
                  <a:lnTo>
                    <a:pt x="236463" y="225793"/>
                  </a:lnTo>
                  <a:lnTo>
                    <a:pt x="218303" y="225343"/>
                  </a:lnTo>
                  <a:lnTo>
                    <a:pt x="187308" y="225307"/>
                  </a:lnTo>
                  <a:close/>
                </a:path>
                <a:path w="10692765" h="229870">
                  <a:moveTo>
                    <a:pt x="1322436" y="225607"/>
                  </a:moveTo>
                  <a:lnTo>
                    <a:pt x="1007319" y="225780"/>
                  </a:lnTo>
                  <a:lnTo>
                    <a:pt x="1393351" y="225780"/>
                  </a:lnTo>
                  <a:lnTo>
                    <a:pt x="1322436" y="2256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7"/>
            <p:cNvSpPr/>
            <p:nvPr/>
          </p:nvSpPr>
          <p:spPr>
            <a:xfrm>
              <a:off x="1760947" y="6648008"/>
              <a:ext cx="595120" cy="206719"/>
            </a:xfrm>
            <a:custGeom>
              <a:avLst/>
              <a:gdLst/>
              <a:ahLst/>
              <a:cxnLst/>
              <a:rect l="l" t="t" r="r" b="b"/>
              <a:pathLst>
                <a:path w="695960" h="227965">
                  <a:moveTo>
                    <a:pt x="623658" y="0"/>
                  </a:moveTo>
                  <a:lnTo>
                    <a:pt x="0" y="0"/>
                  </a:lnTo>
                  <a:lnTo>
                    <a:pt x="266" y="711"/>
                  </a:lnTo>
                  <a:lnTo>
                    <a:pt x="584" y="1422"/>
                  </a:lnTo>
                  <a:lnTo>
                    <a:pt x="44503" y="167156"/>
                  </a:lnTo>
                  <a:lnTo>
                    <a:pt x="60172" y="226644"/>
                  </a:lnTo>
                  <a:lnTo>
                    <a:pt x="62039" y="227672"/>
                  </a:lnTo>
                  <a:lnTo>
                    <a:pt x="690168" y="227558"/>
                  </a:lnTo>
                  <a:lnTo>
                    <a:pt x="693775" y="227431"/>
                  </a:lnTo>
                  <a:lnTo>
                    <a:pt x="695629" y="225361"/>
                  </a:lnTo>
                  <a:lnTo>
                    <a:pt x="694829" y="223100"/>
                  </a:lnTo>
                  <a:lnTo>
                    <a:pt x="682797" y="184113"/>
                  </a:lnTo>
                  <a:lnTo>
                    <a:pt x="638116" y="39881"/>
                  </a:lnTo>
                  <a:lnTo>
                    <a:pt x="632819" y="22936"/>
                  </a:lnTo>
                  <a:lnTo>
                    <a:pt x="626694" y="3682"/>
                  </a:lnTo>
                  <a:lnTo>
                    <a:pt x="626033" y="1269"/>
                  </a:lnTo>
                  <a:lnTo>
                    <a:pt x="623658" y="0"/>
                  </a:lnTo>
                  <a:close/>
                </a:path>
              </a:pathLst>
            </a:custGeom>
            <a:solidFill>
              <a:srgbClr val="C943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8"/>
            <p:cNvSpPr/>
            <p:nvPr/>
          </p:nvSpPr>
          <p:spPr>
            <a:xfrm>
              <a:off x="8613485" y="6648006"/>
              <a:ext cx="528875" cy="206719"/>
            </a:xfrm>
            <a:custGeom>
              <a:avLst/>
              <a:gdLst/>
              <a:ahLst/>
              <a:cxnLst/>
              <a:rect l="l" t="t" r="r" b="b"/>
              <a:pathLst>
                <a:path w="618490" h="227965">
                  <a:moveTo>
                    <a:pt x="618020" y="0"/>
                  </a:moveTo>
                  <a:lnTo>
                    <a:pt x="2501" y="0"/>
                  </a:lnTo>
                  <a:lnTo>
                    <a:pt x="0" y="2044"/>
                  </a:lnTo>
                  <a:lnTo>
                    <a:pt x="444" y="4991"/>
                  </a:lnTo>
                  <a:lnTo>
                    <a:pt x="495" y="222300"/>
                  </a:lnTo>
                  <a:lnTo>
                    <a:pt x="617004" y="227660"/>
                  </a:lnTo>
                  <a:lnTo>
                    <a:pt x="618134" y="226695"/>
                  </a:lnTo>
                  <a:lnTo>
                    <a:pt x="618020" y="0"/>
                  </a:lnTo>
                  <a:close/>
                </a:path>
              </a:pathLst>
            </a:custGeom>
            <a:solidFill>
              <a:srgbClr val="CC49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9"/>
            <p:cNvSpPr/>
            <p:nvPr/>
          </p:nvSpPr>
          <p:spPr>
            <a:xfrm>
              <a:off x="2444076" y="6648008"/>
              <a:ext cx="493038" cy="206719"/>
            </a:xfrm>
            <a:custGeom>
              <a:avLst/>
              <a:gdLst/>
              <a:ahLst/>
              <a:cxnLst/>
              <a:rect l="l" t="t" r="r" b="b"/>
              <a:pathLst>
                <a:path w="576579" h="227965">
                  <a:moveTo>
                    <a:pt x="502767" y="0"/>
                  </a:moveTo>
                  <a:lnTo>
                    <a:pt x="2209" y="0"/>
                  </a:lnTo>
                  <a:lnTo>
                    <a:pt x="0" y="2158"/>
                  </a:lnTo>
                  <a:lnTo>
                    <a:pt x="1041" y="4559"/>
                  </a:lnTo>
                  <a:lnTo>
                    <a:pt x="1790" y="6883"/>
                  </a:lnTo>
                  <a:lnTo>
                    <a:pt x="6808" y="22821"/>
                  </a:lnTo>
                  <a:lnTo>
                    <a:pt x="16653" y="54760"/>
                  </a:lnTo>
                  <a:lnTo>
                    <a:pt x="21628" y="70713"/>
                  </a:lnTo>
                  <a:lnTo>
                    <a:pt x="25051" y="81603"/>
                  </a:lnTo>
                  <a:lnTo>
                    <a:pt x="28447" y="92497"/>
                  </a:lnTo>
                  <a:lnTo>
                    <a:pt x="60126" y="194904"/>
                  </a:lnTo>
                  <a:lnTo>
                    <a:pt x="69176" y="223989"/>
                  </a:lnTo>
                  <a:lnTo>
                    <a:pt x="70002" y="226123"/>
                  </a:lnTo>
                  <a:lnTo>
                    <a:pt x="72097" y="227431"/>
                  </a:lnTo>
                  <a:lnTo>
                    <a:pt x="570814" y="227571"/>
                  </a:lnTo>
                  <a:lnTo>
                    <a:pt x="574138" y="227431"/>
                  </a:lnTo>
                  <a:lnTo>
                    <a:pt x="575983" y="225056"/>
                  </a:lnTo>
                  <a:lnTo>
                    <a:pt x="574624" y="222669"/>
                  </a:lnTo>
                  <a:lnTo>
                    <a:pt x="570445" y="209459"/>
                  </a:lnTo>
                  <a:lnTo>
                    <a:pt x="563586" y="187506"/>
                  </a:lnTo>
                  <a:lnTo>
                    <a:pt x="553520" y="155458"/>
                  </a:lnTo>
                  <a:lnTo>
                    <a:pt x="546939" y="134377"/>
                  </a:lnTo>
                  <a:lnTo>
                    <a:pt x="540332" y="113302"/>
                  </a:lnTo>
                  <a:lnTo>
                    <a:pt x="533641" y="92252"/>
                  </a:lnTo>
                  <a:lnTo>
                    <a:pt x="533184" y="90398"/>
                  </a:lnTo>
                  <a:lnTo>
                    <a:pt x="531545" y="89090"/>
                  </a:lnTo>
                  <a:lnTo>
                    <a:pt x="531329" y="87121"/>
                  </a:lnTo>
                  <a:lnTo>
                    <a:pt x="529501" y="80771"/>
                  </a:lnTo>
                  <a:lnTo>
                    <a:pt x="528193" y="74294"/>
                  </a:lnTo>
                  <a:lnTo>
                    <a:pt x="521395" y="52934"/>
                  </a:lnTo>
                  <a:lnTo>
                    <a:pt x="516653" y="37871"/>
                  </a:lnTo>
                  <a:lnTo>
                    <a:pt x="506348" y="4851"/>
                  </a:lnTo>
                  <a:lnTo>
                    <a:pt x="505701" y="1689"/>
                  </a:lnTo>
                  <a:lnTo>
                    <a:pt x="502767" y="0"/>
                  </a:lnTo>
                  <a:close/>
                </a:path>
              </a:pathLst>
            </a:custGeom>
            <a:solidFill>
              <a:srgbClr val="74C2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0"/>
            <p:cNvSpPr/>
            <p:nvPr/>
          </p:nvSpPr>
          <p:spPr>
            <a:xfrm>
              <a:off x="8028649" y="6648006"/>
              <a:ext cx="490323" cy="206719"/>
            </a:xfrm>
            <a:custGeom>
              <a:avLst/>
              <a:gdLst/>
              <a:ahLst/>
              <a:cxnLst/>
              <a:rect l="l" t="t" r="r" b="b"/>
              <a:pathLst>
                <a:path w="573404" h="227965">
                  <a:moveTo>
                    <a:pt x="570920" y="227139"/>
                  </a:moveTo>
                  <a:lnTo>
                    <a:pt x="568502" y="227139"/>
                  </a:lnTo>
                  <a:lnTo>
                    <a:pt x="570191" y="227533"/>
                  </a:lnTo>
                  <a:lnTo>
                    <a:pt x="570920" y="227139"/>
                  </a:lnTo>
                  <a:close/>
                </a:path>
                <a:path w="573404" h="227965">
                  <a:moveTo>
                    <a:pt x="500875" y="0"/>
                  </a:moveTo>
                  <a:lnTo>
                    <a:pt x="2133" y="0"/>
                  </a:lnTo>
                  <a:lnTo>
                    <a:pt x="0" y="2590"/>
                  </a:lnTo>
                  <a:lnTo>
                    <a:pt x="1168" y="5295"/>
                  </a:lnTo>
                  <a:lnTo>
                    <a:pt x="4462" y="15568"/>
                  </a:lnTo>
                  <a:lnTo>
                    <a:pt x="9287" y="30982"/>
                  </a:lnTo>
                  <a:lnTo>
                    <a:pt x="16889" y="54959"/>
                  </a:lnTo>
                  <a:lnTo>
                    <a:pt x="22020" y="71245"/>
                  </a:lnTo>
                  <a:lnTo>
                    <a:pt x="59893" y="191994"/>
                  </a:lnTo>
                  <a:lnTo>
                    <a:pt x="70916" y="226872"/>
                  </a:lnTo>
                  <a:lnTo>
                    <a:pt x="71488" y="227164"/>
                  </a:lnTo>
                  <a:lnTo>
                    <a:pt x="570920" y="227139"/>
                  </a:lnTo>
                  <a:lnTo>
                    <a:pt x="571766" y="226682"/>
                  </a:lnTo>
                  <a:lnTo>
                    <a:pt x="573316" y="225183"/>
                  </a:lnTo>
                  <a:lnTo>
                    <a:pt x="573214" y="223405"/>
                  </a:lnTo>
                  <a:lnTo>
                    <a:pt x="572033" y="219176"/>
                  </a:lnTo>
                  <a:lnTo>
                    <a:pt x="571525" y="216750"/>
                  </a:lnTo>
                  <a:lnTo>
                    <a:pt x="570763" y="214426"/>
                  </a:lnTo>
                  <a:lnTo>
                    <a:pt x="563733" y="192486"/>
                  </a:lnTo>
                  <a:lnTo>
                    <a:pt x="556847" y="170502"/>
                  </a:lnTo>
                  <a:lnTo>
                    <a:pt x="550003" y="148506"/>
                  </a:lnTo>
                  <a:lnTo>
                    <a:pt x="543102" y="126530"/>
                  </a:lnTo>
                  <a:lnTo>
                    <a:pt x="538429" y="111815"/>
                  </a:lnTo>
                  <a:lnTo>
                    <a:pt x="533793" y="97091"/>
                  </a:lnTo>
                  <a:lnTo>
                    <a:pt x="526662" y="74095"/>
                  </a:lnTo>
                  <a:lnTo>
                    <a:pt x="519491" y="51115"/>
                  </a:lnTo>
                  <a:lnTo>
                    <a:pt x="512271" y="28152"/>
                  </a:lnTo>
                  <a:lnTo>
                    <a:pt x="504990" y="5207"/>
                  </a:lnTo>
                  <a:lnTo>
                    <a:pt x="504240" y="2895"/>
                  </a:lnTo>
                  <a:lnTo>
                    <a:pt x="503034" y="1079"/>
                  </a:lnTo>
                  <a:lnTo>
                    <a:pt x="500875" y="0"/>
                  </a:lnTo>
                  <a:close/>
                </a:path>
              </a:pathLst>
            </a:custGeom>
            <a:solidFill>
              <a:srgbClr val="4D5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1"/>
            <p:cNvSpPr/>
            <p:nvPr/>
          </p:nvSpPr>
          <p:spPr>
            <a:xfrm>
              <a:off x="7463035" y="6648006"/>
              <a:ext cx="478920" cy="206142"/>
            </a:xfrm>
            <a:custGeom>
              <a:avLst/>
              <a:gdLst/>
              <a:ahLst/>
              <a:cxnLst/>
              <a:rect l="l" t="t" r="r" b="b"/>
              <a:pathLst>
                <a:path w="560070" h="227329">
                  <a:moveTo>
                    <a:pt x="486168" y="0"/>
                  </a:moveTo>
                  <a:lnTo>
                    <a:pt x="62560" y="0"/>
                  </a:lnTo>
                  <a:lnTo>
                    <a:pt x="59461" y="1320"/>
                  </a:lnTo>
                  <a:lnTo>
                    <a:pt x="58889" y="4368"/>
                  </a:lnTo>
                  <a:lnTo>
                    <a:pt x="54412" y="21071"/>
                  </a:lnTo>
                  <a:lnTo>
                    <a:pt x="43345" y="62915"/>
                  </a:lnTo>
                  <a:lnTo>
                    <a:pt x="5058" y="206824"/>
                  </a:lnTo>
                  <a:lnTo>
                    <a:pt x="0" y="226212"/>
                  </a:lnTo>
                  <a:lnTo>
                    <a:pt x="812" y="227164"/>
                  </a:lnTo>
                  <a:lnTo>
                    <a:pt x="556044" y="227139"/>
                  </a:lnTo>
                  <a:lnTo>
                    <a:pt x="559803" y="225094"/>
                  </a:lnTo>
                  <a:lnTo>
                    <a:pt x="557872" y="222072"/>
                  </a:lnTo>
                  <a:lnTo>
                    <a:pt x="548410" y="192033"/>
                  </a:lnTo>
                  <a:lnTo>
                    <a:pt x="531165" y="137011"/>
                  </a:lnTo>
                  <a:lnTo>
                    <a:pt x="514463" y="83994"/>
                  </a:lnTo>
                  <a:lnTo>
                    <a:pt x="498445" y="32934"/>
                  </a:lnTo>
                  <a:lnTo>
                    <a:pt x="489437" y="4368"/>
                  </a:lnTo>
                  <a:lnTo>
                    <a:pt x="488746" y="1790"/>
                  </a:lnTo>
                  <a:lnTo>
                    <a:pt x="486168" y="0"/>
                  </a:lnTo>
                  <a:close/>
                </a:path>
              </a:pathLst>
            </a:custGeom>
            <a:solidFill>
              <a:srgbClr val="C943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12"/>
            <p:cNvSpPr/>
            <p:nvPr/>
          </p:nvSpPr>
          <p:spPr>
            <a:xfrm>
              <a:off x="5843809" y="6648007"/>
              <a:ext cx="687972" cy="206719"/>
            </a:xfrm>
            <a:custGeom>
              <a:avLst/>
              <a:gdLst/>
              <a:ahLst/>
              <a:cxnLst/>
              <a:rect l="l" t="t" r="r" b="b"/>
              <a:pathLst>
                <a:path w="804545" h="227965">
                  <a:moveTo>
                    <a:pt x="490689" y="0"/>
                  </a:moveTo>
                  <a:lnTo>
                    <a:pt x="60731" y="0"/>
                  </a:lnTo>
                  <a:lnTo>
                    <a:pt x="56807" y="1854"/>
                  </a:lnTo>
                  <a:lnTo>
                    <a:pt x="57962" y="5435"/>
                  </a:lnTo>
                  <a:lnTo>
                    <a:pt x="57937" y="8623"/>
                  </a:lnTo>
                  <a:lnTo>
                    <a:pt x="14180" y="173581"/>
                  </a:lnTo>
                  <a:lnTo>
                    <a:pt x="0" y="227393"/>
                  </a:lnTo>
                  <a:lnTo>
                    <a:pt x="1663" y="227457"/>
                  </a:lnTo>
                  <a:lnTo>
                    <a:pt x="800328" y="227647"/>
                  </a:lnTo>
                  <a:lnTo>
                    <a:pt x="804252" y="227520"/>
                  </a:lnTo>
                  <a:lnTo>
                    <a:pt x="804303" y="226910"/>
                  </a:lnTo>
                  <a:lnTo>
                    <a:pt x="804125" y="226377"/>
                  </a:lnTo>
                  <a:lnTo>
                    <a:pt x="803732" y="225920"/>
                  </a:lnTo>
                  <a:lnTo>
                    <a:pt x="801846" y="224612"/>
                  </a:lnTo>
                  <a:lnTo>
                    <a:pt x="439305" y="224536"/>
                  </a:lnTo>
                  <a:lnTo>
                    <a:pt x="434530" y="224332"/>
                  </a:lnTo>
                  <a:lnTo>
                    <a:pt x="433641" y="223177"/>
                  </a:lnTo>
                  <a:lnTo>
                    <a:pt x="483372" y="35999"/>
                  </a:lnTo>
                  <a:lnTo>
                    <a:pt x="491820" y="4356"/>
                  </a:lnTo>
                  <a:lnTo>
                    <a:pt x="492531" y="2032"/>
                  </a:lnTo>
                  <a:lnTo>
                    <a:pt x="490689" y="0"/>
                  </a:lnTo>
                  <a:close/>
                </a:path>
                <a:path w="804545" h="227965">
                  <a:moveTo>
                    <a:pt x="800582" y="223735"/>
                  </a:moveTo>
                  <a:lnTo>
                    <a:pt x="797013" y="224612"/>
                  </a:lnTo>
                  <a:lnTo>
                    <a:pt x="801846" y="224612"/>
                  </a:lnTo>
                  <a:lnTo>
                    <a:pt x="800582" y="223735"/>
                  </a:lnTo>
                  <a:close/>
                </a:path>
              </a:pathLst>
            </a:custGeom>
            <a:solidFill>
              <a:srgbClr val="CE4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13"/>
            <p:cNvSpPr/>
            <p:nvPr/>
          </p:nvSpPr>
          <p:spPr>
            <a:xfrm>
              <a:off x="6981912" y="6648006"/>
              <a:ext cx="957839" cy="207295"/>
            </a:xfrm>
            <a:custGeom>
              <a:avLst/>
              <a:gdLst/>
              <a:ahLst/>
              <a:cxnLst/>
              <a:rect l="l" t="t" r="r" b="b"/>
              <a:pathLst>
                <a:path w="1120140" h="228600">
                  <a:moveTo>
                    <a:pt x="1688" y="224091"/>
                  </a:moveTo>
                  <a:lnTo>
                    <a:pt x="1" y="226555"/>
                  </a:lnTo>
                  <a:lnTo>
                    <a:pt x="0" y="226872"/>
                  </a:lnTo>
                  <a:lnTo>
                    <a:pt x="1065" y="228587"/>
                  </a:lnTo>
                  <a:lnTo>
                    <a:pt x="2907" y="227545"/>
                  </a:lnTo>
                  <a:lnTo>
                    <a:pt x="1117035" y="227545"/>
                  </a:lnTo>
                  <a:lnTo>
                    <a:pt x="1119846" y="227444"/>
                  </a:lnTo>
                  <a:lnTo>
                    <a:pt x="1119784" y="227164"/>
                  </a:lnTo>
                  <a:lnTo>
                    <a:pt x="565872" y="227164"/>
                  </a:lnTo>
                  <a:lnTo>
                    <a:pt x="564742" y="225894"/>
                  </a:lnTo>
                  <a:lnTo>
                    <a:pt x="565110" y="224624"/>
                  </a:lnTo>
                  <a:lnTo>
                    <a:pt x="4431" y="224624"/>
                  </a:lnTo>
                  <a:lnTo>
                    <a:pt x="1688" y="224091"/>
                  </a:lnTo>
                  <a:close/>
                </a:path>
                <a:path w="1120140" h="228600">
                  <a:moveTo>
                    <a:pt x="1117035" y="227545"/>
                  </a:moveTo>
                  <a:lnTo>
                    <a:pt x="2907" y="227545"/>
                  </a:lnTo>
                  <a:lnTo>
                    <a:pt x="1115630" y="227596"/>
                  </a:lnTo>
                  <a:lnTo>
                    <a:pt x="1117035" y="227545"/>
                  </a:lnTo>
                  <a:close/>
                </a:path>
                <a:path w="1120140" h="228600">
                  <a:moveTo>
                    <a:pt x="570952" y="226555"/>
                  </a:moveTo>
                  <a:lnTo>
                    <a:pt x="565872" y="227164"/>
                  </a:lnTo>
                  <a:lnTo>
                    <a:pt x="1119784" y="227164"/>
                  </a:lnTo>
                  <a:lnTo>
                    <a:pt x="1119719" y="226872"/>
                  </a:lnTo>
                  <a:lnTo>
                    <a:pt x="1119440" y="226707"/>
                  </a:lnTo>
                  <a:lnTo>
                    <a:pt x="572311" y="226695"/>
                  </a:lnTo>
                  <a:lnTo>
                    <a:pt x="570952" y="226555"/>
                  </a:lnTo>
                  <a:close/>
                </a:path>
                <a:path w="1120140" h="228600">
                  <a:moveTo>
                    <a:pt x="625207" y="0"/>
                  </a:moveTo>
                  <a:lnTo>
                    <a:pt x="196163" y="0"/>
                  </a:lnTo>
                  <a:lnTo>
                    <a:pt x="193800" y="1308"/>
                  </a:lnTo>
                  <a:lnTo>
                    <a:pt x="193089" y="3632"/>
                  </a:lnTo>
                  <a:lnTo>
                    <a:pt x="166510" y="102987"/>
                  </a:lnTo>
                  <a:lnTo>
                    <a:pt x="134187" y="224434"/>
                  </a:lnTo>
                  <a:lnTo>
                    <a:pt x="4431" y="224624"/>
                  </a:lnTo>
                  <a:lnTo>
                    <a:pt x="565110" y="224624"/>
                  </a:lnTo>
                  <a:lnTo>
                    <a:pt x="568171" y="214058"/>
                  </a:lnTo>
                  <a:lnTo>
                    <a:pt x="570127" y="205994"/>
                  </a:lnTo>
                  <a:lnTo>
                    <a:pt x="611989" y="49127"/>
                  </a:lnTo>
                  <a:lnTo>
                    <a:pt x="625207" y="0"/>
                  </a:lnTo>
                  <a:close/>
                </a:path>
              </a:pathLst>
            </a:custGeom>
            <a:solidFill>
              <a:srgbClr val="CC49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4"/>
            <p:cNvSpPr/>
            <p:nvPr/>
          </p:nvSpPr>
          <p:spPr>
            <a:xfrm>
              <a:off x="858613" y="6648001"/>
              <a:ext cx="670053" cy="207871"/>
            </a:xfrm>
            <a:custGeom>
              <a:avLst/>
              <a:gdLst/>
              <a:ahLst/>
              <a:cxnLst/>
              <a:rect l="l" t="t" r="r" b="b"/>
              <a:pathLst>
                <a:path w="783589" h="229234">
                  <a:moveTo>
                    <a:pt x="490423" y="0"/>
                  </a:moveTo>
                  <a:lnTo>
                    <a:pt x="60464" y="0"/>
                  </a:lnTo>
                  <a:lnTo>
                    <a:pt x="0" y="227558"/>
                  </a:lnTo>
                  <a:lnTo>
                    <a:pt x="780605" y="227596"/>
                  </a:lnTo>
                  <a:lnTo>
                    <a:pt x="782459" y="228663"/>
                  </a:lnTo>
                  <a:lnTo>
                    <a:pt x="783602" y="226695"/>
                  </a:lnTo>
                  <a:lnTo>
                    <a:pt x="782000" y="224650"/>
                  </a:lnTo>
                  <a:lnTo>
                    <a:pt x="439737" y="224650"/>
                  </a:lnTo>
                  <a:lnTo>
                    <a:pt x="434085" y="224231"/>
                  </a:lnTo>
                  <a:lnTo>
                    <a:pt x="433349" y="223240"/>
                  </a:lnTo>
                  <a:lnTo>
                    <a:pt x="434352" y="217944"/>
                  </a:lnTo>
                  <a:lnTo>
                    <a:pt x="434746" y="216446"/>
                  </a:lnTo>
                  <a:lnTo>
                    <a:pt x="438409" y="203181"/>
                  </a:lnTo>
                  <a:lnTo>
                    <a:pt x="441564" y="191362"/>
                  </a:lnTo>
                  <a:lnTo>
                    <a:pt x="447801" y="167703"/>
                  </a:lnTo>
                  <a:lnTo>
                    <a:pt x="477413" y="56302"/>
                  </a:lnTo>
                  <a:lnTo>
                    <a:pt x="481801" y="39917"/>
                  </a:lnTo>
                  <a:lnTo>
                    <a:pt x="486163" y="23526"/>
                  </a:lnTo>
                  <a:lnTo>
                    <a:pt x="491045" y="4775"/>
                  </a:lnTo>
                  <a:lnTo>
                    <a:pt x="492086" y="2362"/>
                  </a:lnTo>
                  <a:lnTo>
                    <a:pt x="490423" y="0"/>
                  </a:lnTo>
                  <a:close/>
                </a:path>
                <a:path w="783589" h="229234">
                  <a:moveTo>
                    <a:pt x="780935" y="223291"/>
                  </a:moveTo>
                  <a:lnTo>
                    <a:pt x="777163" y="224637"/>
                  </a:lnTo>
                  <a:lnTo>
                    <a:pt x="439737" y="224650"/>
                  </a:lnTo>
                  <a:lnTo>
                    <a:pt x="782000" y="224650"/>
                  </a:lnTo>
                  <a:lnTo>
                    <a:pt x="780935" y="223291"/>
                  </a:lnTo>
                  <a:close/>
                </a:path>
              </a:pathLst>
            </a:custGeom>
            <a:solidFill>
              <a:srgbClr val="CE4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15"/>
            <p:cNvSpPr/>
            <p:nvPr/>
          </p:nvSpPr>
          <p:spPr>
            <a:xfrm>
              <a:off x="6211795" y="6648008"/>
              <a:ext cx="371950" cy="206142"/>
            </a:xfrm>
            <a:custGeom>
              <a:avLst/>
              <a:gdLst/>
              <a:ahLst/>
              <a:cxnLst/>
              <a:rect l="l" t="t" r="r" b="b"/>
              <a:pathLst>
                <a:path w="434975" h="227329">
                  <a:moveTo>
                    <a:pt x="374339" y="226745"/>
                  </a:moveTo>
                  <a:lnTo>
                    <a:pt x="368592" y="226745"/>
                  </a:lnTo>
                  <a:lnTo>
                    <a:pt x="373710" y="226898"/>
                  </a:lnTo>
                  <a:lnTo>
                    <a:pt x="374339" y="226745"/>
                  </a:lnTo>
                  <a:close/>
                </a:path>
                <a:path w="434975" h="227329">
                  <a:moveTo>
                    <a:pt x="432371" y="0"/>
                  </a:moveTo>
                  <a:lnTo>
                    <a:pt x="60337" y="0"/>
                  </a:lnTo>
                  <a:lnTo>
                    <a:pt x="48985" y="42830"/>
                  </a:lnTo>
                  <a:lnTo>
                    <a:pt x="28734" y="119006"/>
                  </a:lnTo>
                  <a:lnTo>
                    <a:pt x="0" y="226771"/>
                  </a:lnTo>
                  <a:lnTo>
                    <a:pt x="374339" y="226745"/>
                  </a:lnTo>
                  <a:lnTo>
                    <a:pt x="377329" y="226021"/>
                  </a:lnTo>
                  <a:lnTo>
                    <a:pt x="377329" y="222580"/>
                  </a:lnTo>
                  <a:lnTo>
                    <a:pt x="409575" y="97574"/>
                  </a:lnTo>
                  <a:lnTo>
                    <a:pt x="421376" y="52041"/>
                  </a:lnTo>
                  <a:lnTo>
                    <a:pt x="427245" y="29261"/>
                  </a:lnTo>
                  <a:lnTo>
                    <a:pt x="433565" y="4216"/>
                  </a:lnTo>
                  <a:lnTo>
                    <a:pt x="434441" y="1955"/>
                  </a:lnTo>
                  <a:lnTo>
                    <a:pt x="432371" y="0"/>
                  </a:lnTo>
                  <a:close/>
                </a:path>
              </a:pathLst>
            </a:custGeom>
            <a:solidFill>
              <a:srgbClr val="BD27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16"/>
            <p:cNvSpPr/>
            <p:nvPr/>
          </p:nvSpPr>
          <p:spPr>
            <a:xfrm>
              <a:off x="1226220" y="6648002"/>
              <a:ext cx="356746" cy="206142"/>
            </a:xfrm>
            <a:custGeom>
              <a:avLst/>
              <a:gdLst/>
              <a:ahLst/>
              <a:cxnLst/>
              <a:rect l="l" t="t" r="r" b="b"/>
              <a:pathLst>
                <a:path w="417194" h="227329">
                  <a:moveTo>
                    <a:pt x="417156" y="0"/>
                  </a:moveTo>
                  <a:lnTo>
                    <a:pt x="60528" y="0"/>
                  </a:lnTo>
                  <a:lnTo>
                    <a:pt x="60020" y="1460"/>
                  </a:lnTo>
                  <a:lnTo>
                    <a:pt x="59410" y="2870"/>
                  </a:lnTo>
                  <a:lnTo>
                    <a:pt x="0" y="226733"/>
                  </a:lnTo>
                  <a:lnTo>
                    <a:pt x="353707" y="226695"/>
                  </a:lnTo>
                  <a:lnTo>
                    <a:pt x="354012" y="225996"/>
                  </a:lnTo>
                  <a:lnTo>
                    <a:pt x="354431" y="225336"/>
                  </a:lnTo>
                  <a:lnTo>
                    <a:pt x="405917" y="41440"/>
                  </a:lnTo>
                  <a:lnTo>
                    <a:pt x="408770" y="31094"/>
                  </a:lnTo>
                  <a:lnTo>
                    <a:pt x="417156" y="0"/>
                  </a:lnTo>
                  <a:close/>
                </a:path>
              </a:pathLst>
            </a:custGeom>
            <a:solidFill>
              <a:srgbClr val="BD27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17"/>
            <p:cNvSpPr/>
            <p:nvPr/>
          </p:nvSpPr>
          <p:spPr>
            <a:xfrm>
              <a:off x="6531357" y="6648008"/>
              <a:ext cx="320366" cy="206719"/>
            </a:xfrm>
            <a:custGeom>
              <a:avLst/>
              <a:gdLst/>
              <a:ahLst/>
              <a:cxnLst/>
              <a:rect l="l" t="t" r="r" b="b"/>
              <a:pathLst>
                <a:path w="374650" h="227965">
                  <a:moveTo>
                    <a:pt x="374561" y="0"/>
                  </a:moveTo>
                  <a:lnTo>
                    <a:pt x="58661" y="0"/>
                  </a:lnTo>
                  <a:lnTo>
                    <a:pt x="58508" y="1371"/>
                  </a:lnTo>
                  <a:lnTo>
                    <a:pt x="18554" y="156108"/>
                  </a:lnTo>
                  <a:lnTo>
                    <a:pt x="13942" y="173818"/>
                  </a:lnTo>
                  <a:lnTo>
                    <a:pt x="0" y="226898"/>
                  </a:lnTo>
                  <a:lnTo>
                    <a:pt x="152" y="227075"/>
                  </a:lnTo>
                  <a:lnTo>
                    <a:pt x="203" y="227520"/>
                  </a:lnTo>
                  <a:lnTo>
                    <a:pt x="374561" y="227558"/>
                  </a:lnTo>
                  <a:lnTo>
                    <a:pt x="374561" y="0"/>
                  </a:lnTo>
                  <a:close/>
                </a:path>
              </a:pathLst>
            </a:custGeom>
            <a:solidFill>
              <a:srgbClr val="68C4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18"/>
            <p:cNvSpPr/>
            <p:nvPr/>
          </p:nvSpPr>
          <p:spPr>
            <a:xfrm>
              <a:off x="9919" y="6648001"/>
              <a:ext cx="730868" cy="207295"/>
            </a:xfrm>
            <a:custGeom>
              <a:avLst/>
              <a:gdLst/>
              <a:ahLst/>
              <a:cxnLst/>
              <a:rect l="l" t="t" r="r" b="b"/>
              <a:pathLst>
                <a:path w="854710" h="228600">
                  <a:moveTo>
                    <a:pt x="178562" y="0"/>
                  </a:moveTo>
                  <a:lnTo>
                    <a:pt x="2057" y="0"/>
                  </a:lnTo>
                  <a:lnTo>
                    <a:pt x="0" y="1981"/>
                  </a:lnTo>
                  <a:lnTo>
                    <a:pt x="825" y="4241"/>
                  </a:lnTo>
                  <a:lnTo>
                    <a:pt x="5955" y="21473"/>
                  </a:lnTo>
                  <a:lnTo>
                    <a:pt x="34153" y="115167"/>
                  </a:lnTo>
                  <a:lnTo>
                    <a:pt x="52538" y="176666"/>
                  </a:lnTo>
                  <a:lnTo>
                    <a:pt x="66700" y="224243"/>
                  </a:lnTo>
                  <a:lnTo>
                    <a:pt x="67678" y="226237"/>
                  </a:lnTo>
                  <a:lnTo>
                    <a:pt x="69850" y="227406"/>
                  </a:lnTo>
                  <a:lnTo>
                    <a:pt x="71805" y="227469"/>
                  </a:lnTo>
                  <a:lnTo>
                    <a:pt x="851877" y="227622"/>
                  </a:lnTo>
                  <a:lnTo>
                    <a:pt x="853554" y="228536"/>
                  </a:lnTo>
                  <a:lnTo>
                    <a:pt x="854498" y="226860"/>
                  </a:lnTo>
                  <a:lnTo>
                    <a:pt x="248132" y="226860"/>
                  </a:lnTo>
                  <a:lnTo>
                    <a:pt x="246468" y="225501"/>
                  </a:lnTo>
                  <a:lnTo>
                    <a:pt x="239178" y="200612"/>
                  </a:lnTo>
                  <a:lnTo>
                    <a:pt x="233016" y="179943"/>
                  </a:lnTo>
                  <a:lnTo>
                    <a:pt x="220611" y="138633"/>
                  </a:lnTo>
                  <a:lnTo>
                    <a:pt x="203150" y="80283"/>
                  </a:lnTo>
                  <a:lnTo>
                    <a:pt x="197294" y="60845"/>
                  </a:lnTo>
                  <a:lnTo>
                    <a:pt x="192654" y="45623"/>
                  </a:lnTo>
                  <a:lnTo>
                    <a:pt x="187971" y="30413"/>
                  </a:lnTo>
                  <a:lnTo>
                    <a:pt x="178562" y="0"/>
                  </a:lnTo>
                  <a:close/>
                </a:path>
                <a:path w="854710" h="228600">
                  <a:moveTo>
                    <a:pt x="854570" y="226733"/>
                  </a:moveTo>
                  <a:lnTo>
                    <a:pt x="248132" y="226860"/>
                  </a:lnTo>
                  <a:lnTo>
                    <a:pt x="854498" y="226860"/>
                  </a:lnTo>
                  <a:lnTo>
                    <a:pt x="854570" y="226733"/>
                  </a:lnTo>
                  <a:close/>
                </a:path>
              </a:pathLst>
            </a:custGeom>
            <a:solidFill>
              <a:srgbClr val="696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19"/>
            <p:cNvSpPr/>
            <p:nvPr/>
          </p:nvSpPr>
          <p:spPr>
            <a:xfrm>
              <a:off x="7878762" y="6648008"/>
              <a:ext cx="640189" cy="206719"/>
            </a:xfrm>
            <a:custGeom>
              <a:avLst/>
              <a:gdLst/>
              <a:ahLst/>
              <a:cxnLst/>
              <a:rect l="l" t="t" r="r" b="b"/>
              <a:pathLst>
                <a:path w="748665" h="227965">
                  <a:moveTo>
                    <a:pt x="177418" y="0"/>
                  </a:moveTo>
                  <a:lnTo>
                    <a:pt x="0" y="0"/>
                  </a:lnTo>
                  <a:lnTo>
                    <a:pt x="368" y="1485"/>
                  </a:lnTo>
                  <a:lnTo>
                    <a:pt x="622" y="2997"/>
                  </a:lnTo>
                  <a:lnTo>
                    <a:pt x="55752" y="178333"/>
                  </a:lnTo>
                  <a:lnTo>
                    <a:pt x="59507" y="190411"/>
                  </a:lnTo>
                  <a:lnTo>
                    <a:pt x="70624" y="226694"/>
                  </a:lnTo>
                  <a:lnTo>
                    <a:pt x="70815" y="226910"/>
                  </a:lnTo>
                  <a:lnTo>
                    <a:pt x="70954" y="227164"/>
                  </a:lnTo>
                  <a:lnTo>
                    <a:pt x="71031" y="227444"/>
                  </a:lnTo>
                  <a:lnTo>
                    <a:pt x="72529" y="227482"/>
                  </a:lnTo>
                  <a:lnTo>
                    <a:pt x="744105" y="227647"/>
                  </a:lnTo>
                  <a:lnTo>
                    <a:pt x="745921" y="227507"/>
                  </a:lnTo>
                  <a:lnTo>
                    <a:pt x="747712" y="227431"/>
                  </a:lnTo>
                  <a:lnTo>
                    <a:pt x="747978" y="227025"/>
                  </a:lnTo>
                  <a:lnTo>
                    <a:pt x="745540" y="227025"/>
                  </a:lnTo>
                  <a:lnTo>
                    <a:pt x="744314" y="226834"/>
                  </a:lnTo>
                  <a:lnTo>
                    <a:pt x="249427" y="226834"/>
                  </a:lnTo>
                  <a:lnTo>
                    <a:pt x="247903" y="225437"/>
                  </a:lnTo>
                  <a:lnTo>
                    <a:pt x="243373" y="210585"/>
                  </a:lnTo>
                  <a:lnTo>
                    <a:pt x="239837" y="199243"/>
                  </a:lnTo>
                  <a:lnTo>
                    <a:pt x="187629" y="33540"/>
                  </a:lnTo>
                  <a:lnTo>
                    <a:pt x="185028" y="25169"/>
                  </a:lnTo>
                  <a:lnTo>
                    <a:pt x="177418" y="0"/>
                  </a:lnTo>
                  <a:close/>
                </a:path>
                <a:path w="748665" h="227965">
                  <a:moveTo>
                    <a:pt x="747026" y="225564"/>
                  </a:moveTo>
                  <a:lnTo>
                    <a:pt x="745540" y="227025"/>
                  </a:lnTo>
                  <a:lnTo>
                    <a:pt x="747978" y="227025"/>
                  </a:lnTo>
                  <a:lnTo>
                    <a:pt x="748334" y="226479"/>
                  </a:lnTo>
                  <a:lnTo>
                    <a:pt x="748042" y="225882"/>
                  </a:lnTo>
                  <a:lnTo>
                    <a:pt x="747026" y="225564"/>
                  </a:lnTo>
                  <a:close/>
                </a:path>
                <a:path w="748665" h="227965">
                  <a:moveTo>
                    <a:pt x="743661" y="226733"/>
                  </a:moveTo>
                  <a:lnTo>
                    <a:pt x="249427" y="226834"/>
                  </a:lnTo>
                  <a:lnTo>
                    <a:pt x="744314" y="226834"/>
                  </a:lnTo>
                  <a:lnTo>
                    <a:pt x="743661" y="226733"/>
                  </a:lnTo>
                  <a:close/>
                </a:path>
              </a:pathLst>
            </a:custGeom>
            <a:solidFill>
              <a:srgbClr val="696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20"/>
            <p:cNvSpPr/>
            <p:nvPr/>
          </p:nvSpPr>
          <p:spPr>
            <a:xfrm>
              <a:off x="2294253" y="6648006"/>
              <a:ext cx="211767" cy="206719"/>
            </a:xfrm>
            <a:custGeom>
              <a:avLst/>
              <a:gdLst/>
              <a:ahLst/>
              <a:cxnLst/>
              <a:rect l="l" t="t" r="r" b="b"/>
              <a:pathLst>
                <a:path w="247650" h="227965">
                  <a:moveTo>
                    <a:pt x="177419" y="0"/>
                  </a:moveTo>
                  <a:lnTo>
                    <a:pt x="0" y="0"/>
                  </a:lnTo>
                  <a:lnTo>
                    <a:pt x="165" y="749"/>
                  </a:lnTo>
                  <a:lnTo>
                    <a:pt x="266" y="1511"/>
                  </a:lnTo>
                  <a:lnTo>
                    <a:pt x="50433" y="163407"/>
                  </a:lnTo>
                  <a:lnTo>
                    <a:pt x="70116" y="227431"/>
                  </a:lnTo>
                  <a:lnTo>
                    <a:pt x="247294" y="227431"/>
                  </a:lnTo>
                  <a:lnTo>
                    <a:pt x="246913" y="225780"/>
                  </a:lnTo>
                  <a:lnTo>
                    <a:pt x="246608" y="224116"/>
                  </a:lnTo>
                  <a:lnTo>
                    <a:pt x="193128" y="51587"/>
                  </a:lnTo>
                  <a:lnTo>
                    <a:pt x="189170" y="38701"/>
                  </a:lnTo>
                  <a:lnTo>
                    <a:pt x="177419" y="0"/>
                  </a:lnTo>
                  <a:close/>
                </a:path>
              </a:pathLst>
            </a:custGeom>
            <a:solidFill>
              <a:srgbClr val="696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21"/>
            <p:cNvSpPr/>
            <p:nvPr/>
          </p:nvSpPr>
          <p:spPr>
            <a:xfrm>
              <a:off x="6981683" y="6648006"/>
              <a:ext cx="168328" cy="205567"/>
            </a:xfrm>
            <a:custGeom>
              <a:avLst/>
              <a:gdLst/>
              <a:ahLst/>
              <a:cxnLst/>
              <a:rect l="l" t="t" r="r" b="b"/>
              <a:pathLst>
                <a:path w="196850" h="226695">
                  <a:moveTo>
                    <a:pt x="196430" y="0"/>
                  </a:moveTo>
                  <a:lnTo>
                    <a:pt x="0" y="0"/>
                  </a:lnTo>
                  <a:lnTo>
                    <a:pt x="0" y="223939"/>
                  </a:lnTo>
                  <a:lnTo>
                    <a:pt x="165" y="226707"/>
                  </a:lnTo>
                  <a:lnTo>
                    <a:pt x="136397" y="226695"/>
                  </a:lnTo>
                  <a:lnTo>
                    <a:pt x="136258" y="226656"/>
                  </a:lnTo>
                  <a:lnTo>
                    <a:pt x="145766" y="190401"/>
                  </a:lnTo>
                  <a:lnTo>
                    <a:pt x="158207" y="143370"/>
                  </a:lnTo>
                  <a:lnTo>
                    <a:pt x="172433" y="89896"/>
                  </a:lnTo>
                  <a:lnTo>
                    <a:pt x="196430" y="0"/>
                  </a:lnTo>
                  <a:close/>
                </a:path>
              </a:pathLst>
            </a:custGeom>
            <a:solidFill>
              <a:srgbClr val="C943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22"/>
            <p:cNvSpPr/>
            <p:nvPr/>
          </p:nvSpPr>
          <p:spPr>
            <a:xfrm>
              <a:off x="8456951" y="6648008"/>
              <a:ext cx="134662" cy="206719"/>
            </a:xfrm>
            <a:custGeom>
              <a:avLst/>
              <a:gdLst/>
              <a:ahLst/>
              <a:cxnLst/>
              <a:rect l="l" t="t" r="r" b="b"/>
              <a:pathLst>
                <a:path w="157479" h="227965">
                  <a:moveTo>
                    <a:pt x="153873" y="0"/>
                  </a:moveTo>
                  <a:lnTo>
                    <a:pt x="0" y="0"/>
                  </a:lnTo>
                  <a:lnTo>
                    <a:pt x="450" y="1142"/>
                  </a:lnTo>
                  <a:lnTo>
                    <a:pt x="977" y="2235"/>
                  </a:lnTo>
                  <a:lnTo>
                    <a:pt x="52308" y="165928"/>
                  </a:lnTo>
                  <a:lnTo>
                    <a:pt x="70853" y="225564"/>
                  </a:lnTo>
                  <a:lnTo>
                    <a:pt x="71094" y="226174"/>
                  </a:lnTo>
                  <a:lnTo>
                    <a:pt x="71310" y="226809"/>
                  </a:lnTo>
                  <a:lnTo>
                    <a:pt x="71551" y="227431"/>
                  </a:lnTo>
                  <a:lnTo>
                    <a:pt x="153936" y="227380"/>
                  </a:lnTo>
                  <a:lnTo>
                    <a:pt x="157035" y="224561"/>
                  </a:lnTo>
                  <a:lnTo>
                    <a:pt x="155930" y="220776"/>
                  </a:lnTo>
                  <a:lnTo>
                    <a:pt x="155956" y="6464"/>
                  </a:lnTo>
                  <a:lnTo>
                    <a:pt x="155778" y="2679"/>
                  </a:lnTo>
                  <a:lnTo>
                    <a:pt x="155267" y="1130"/>
                  </a:lnTo>
                  <a:lnTo>
                    <a:pt x="153873" y="0"/>
                  </a:lnTo>
                  <a:close/>
                </a:path>
              </a:pathLst>
            </a:custGeom>
            <a:solidFill>
              <a:srgbClr val="74C2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23"/>
            <p:cNvSpPr/>
            <p:nvPr/>
          </p:nvSpPr>
          <p:spPr>
            <a:xfrm>
              <a:off x="2897279" y="6648008"/>
              <a:ext cx="95567" cy="206719"/>
            </a:xfrm>
            <a:custGeom>
              <a:avLst/>
              <a:gdLst/>
              <a:ahLst/>
              <a:cxnLst/>
              <a:rect l="l" t="t" r="r" b="b"/>
              <a:pathLst>
                <a:path w="111760" h="227965">
                  <a:moveTo>
                    <a:pt x="111252" y="0"/>
                  </a:moveTo>
                  <a:lnTo>
                    <a:pt x="1727" y="0"/>
                  </a:lnTo>
                  <a:lnTo>
                    <a:pt x="0" y="1739"/>
                  </a:lnTo>
                  <a:lnTo>
                    <a:pt x="393" y="3975"/>
                  </a:lnTo>
                  <a:lnTo>
                    <a:pt x="393" y="85089"/>
                  </a:lnTo>
                  <a:lnTo>
                    <a:pt x="698" y="88899"/>
                  </a:lnTo>
                  <a:lnTo>
                    <a:pt x="1739" y="92608"/>
                  </a:lnTo>
                  <a:lnTo>
                    <a:pt x="44132" y="227444"/>
                  </a:lnTo>
                  <a:lnTo>
                    <a:pt x="60515" y="227456"/>
                  </a:lnTo>
                  <a:lnTo>
                    <a:pt x="60566" y="226923"/>
                  </a:lnTo>
                  <a:lnTo>
                    <a:pt x="60706" y="226682"/>
                  </a:lnTo>
                  <a:lnTo>
                    <a:pt x="67389" y="180702"/>
                  </a:lnTo>
                  <a:lnTo>
                    <a:pt x="79958" y="113815"/>
                  </a:lnTo>
                  <a:lnTo>
                    <a:pt x="92956" y="60300"/>
                  </a:lnTo>
                  <a:lnTo>
                    <a:pt x="104645" y="19942"/>
                  </a:lnTo>
                  <a:lnTo>
                    <a:pt x="111252" y="0"/>
                  </a:lnTo>
                  <a:close/>
                </a:path>
              </a:pathLst>
            </a:custGeom>
            <a:solidFill>
              <a:srgbClr val="68C4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24"/>
            <p:cNvSpPr/>
            <p:nvPr/>
          </p:nvSpPr>
          <p:spPr>
            <a:xfrm>
              <a:off x="82" y="6647637"/>
              <a:ext cx="70046" cy="207295"/>
            </a:xfrm>
            <a:custGeom>
              <a:avLst/>
              <a:gdLst/>
              <a:ahLst/>
              <a:cxnLst/>
              <a:rect l="l" t="t" r="r" b="b"/>
              <a:pathLst>
                <a:path w="81915" h="228600">
                  <a:moveTo>
                    <a:pt x="482" y="0"/>
                  </a:moveTo>
                  <a:lnTo>
                    <a:pt x="64" y="673"/>
                  </a:lnTo>
                  <a:lnTo>
                    <a:pt x="0" y="228028"/>
                  </a:lnTo>
                  <a:lnTo>
                    <a:pt x="81356" y="227799"/>
                  </a:lnTo>
                  <a:lnTo>
                    <a:pt x="25882" y="42367"/>
                  </a:lnTo>
                  <a:lnTo>
                    <a:pt x="22680" y="31913"/>
                  </a:lnTo>
                  <a:lnTo>
                    <a:pt x="19442" y="21472"/>
                  </a:lnTo>
                  <a:lnTo>
                    <a:pt x="16343" y="10988"/>
                  </a:lnTo>
                  <a:lnTo>
                    <a:pt x="13633" y="673"/>
                  </a:lnTo>
                  <a:lnTo>
                    <a:pt x="6908" y="673"/>
                  </a:lnTo>
                  <a:lnTo>
                    <a:pt x="482" y="0"/>
                  </a:lnTo>
                  <a:close/>
                </a:path>
                <a:path w="81915" h="228600">
                  <a:moveTo>
                    <a:pt x="13563" y="406"/>
                  </a:moveTo>
                  <a:lnTo>
                    <a:pt x="10248" y="406"/>
                  </a:lnTo>
                  <a:lnTo>
                    <a:pt x="6908" y="673"/>
                  </a:lnTo>
                  <a:lnTo>
                    <a:pt x="13633" y="673"/>
                  </a:lnTo>
                  <a:lnTo>
                    <a:pt x="13563" y="406"/>
                  </a:lnTo>
                  <a:close/>
                </a:path>
              </a:pathLst>
            </a:custGeom>
            <a:solidFill>
              <a:srgbClr val="C943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25"/>
            <p:cNvSpPr/>
            <p:nvPr/>
          </p:nvSpPr>
          <p:spPr>
            <a:xfrm>
              <a:off x="8602174" y="6648056"/>
              <a:ext cx="0" cy="206142"/>
            </a:xfrm>
            <a:custGeom>
              <a:avLst/>
              <a:gdLst/>
              <a:ahLst/>
              <a:cxnLst/>
              <a:rect l="l" t="t" r="r" b="b"/>
              <a:pathLst>
                <a:path h="227329">
                  <a:moveTo>
                    <a:pt x="0" y="0"/>
                  </a:moveTo>
                  <a:lnTo>
                    <a:pt x="0" y="227329"/>
                  </a:lnTo>
                </a:path>
              </a:pathLst>
            </a:custGeom>
            <a:ln w="31889">
              <a:solidFill>
                <a:srgbClr val="6967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26"/>
            <p:cNvSpPr/>
            <p:nvPr/>
          </p:nvSpPr>
          <p:spPr>
            <a:xfrm>
              <a:off x="2873985" y="6648010"/>
              <a:ext cx="25521" cy="80039"/>
            </a:xfrm>
            <a:custGeom>
              <a:avLst/>
              <a:gdLst/>
              <a:ahLst/>
              <a:cxnLst/>
              <a:rect l="l" t="t" r="r" b="b"/>
              <a:pathLst>
                <a:path w="29845" h="88265">
                  <a:moveTo>
                    <a:pt x="28054" y="0"/>
                  </a:moveTo>
                  <a:lnTo>
                    <a:pt x="0" y="0"/>
                  </a:lnTo>
                  <a:lnTo>
                    <a:pt x="252" y="1269"/>
                  </a:lnTo>
                  <a:lnTo>
                    <a:pt x="27228" y="87693"/>
                  </a:lnTo>
                  <a:lnTo>
                    <a:pt x="29705" y="87007"/>
                  </a:lnTo>
                  <a:lnTo>
                    <a:pt x="28448" y="84937"/>
                  </a:lnTo>
                  <a:lnTo>
                    <a:pt x="28498" y="2705"/>
                  </a:lnTo>
                  <a:lnTo>
                    <a:pt x="28841" y="1269"/>
                  </a:lnTo>
                  <a:lnTo>
                    <a:pt x="28054" y="0"/>
                  </a:lnTo>
                  <a:close/>
                </a:path>
              </a:pathLst>
            </a:custGeom>
            <a:solidFill>
              <a:srgbClr val="68C4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27"/>
            <p:cNvSpPr/>
            <p:nvPr/>
          </p:nvSpPr>
          <p:spPr>
            <a:xfrm>
              <a:off x="2898018" y="6648009"/>
              <a:ext cx="0" cy="84070"/>
            </a:xfrm>
            <a:custGeom>
              <a:avLst/>
              <a:gdLst/>
              <a:ahLst/>
              <a:cxnLst/>
              <a:rect l="l" t="t" r="r" b="b"/>
              <a:pathLst>
                <a:path h="92709">
                  <a:moveTo>
                    <a:pt x="0" y="0"/>
                  </a:moveTo>
                  <a:lnTo>
                    <a:pt x="0" y="92608"/>
                  </a:lnTo>
                </a:path>
              </a:pathLst>
            </a:custGeom>
            <a:ln w="3175">
              <a:solidFill>
                <a:srgbClr val="6BA7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9386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37883" y="6648006"/>
            <a:ext cx="1557304" cy="207295"/>
          </a:xfrm>
          <a:custGeom>
            <a:avLst/>
            <a:gdLst/>
            <a:ahLst/>
            <a:cxnLst/>
            <a:rect l="l" t="t" r="r" b="b"/>
            <a:pathLst>
              <a:path w="1821179" h="228600">
                <a:moveTo>
                  <a:pt x="1815490" y="0"/>
                </a:moveTo>
                <a:lnTo>
                  <a:pt x="2438" y="0"/>
                </a:lnTo>
                <a:lnTo>
                  <a:pt x="546" y="2019"/>
                </a:lnTo>
                <a:lnTo>
                  <a:pt x="1320" y="4343"/>
                </a:lnTo>
                <a:lnTo>
                  <a:pt x="3553" y="13376"/>
                </a:lnTo>
                <a:lnTo>
                  <a:pt x="12141" y="53532"/>
                </a:lnTo>
                <a:lnTo>
                  <a:pt x="17476" y="93023"/>
                </a:lnTo>
                <a:lnTo>
                  <a:pt x="18618" y="116992"/>
                </a:lnTo>
                <a:lnTo>
                  <a:pt x="19558" y="120916"/>
                </a:lnTo>
                <a:lnTo>
                  <a:pt x="19621" y="126568"/>
                </a:lnTo>
                <a:lnTo>
                  <a:pt x="20294" y="128104"/>
                </a:lnTo>
                <a:lnTo>
                  <a:pt x="24409" y="130530"/>
                </a:lnTo>
                <a:lnTo>
                  <a:pt x="24574" y="132842"/>
                </a:lnTo>
                <a:lnTo>
                  <a:pt x="20370" y="148915"/>
                </a:lnTo>
                <a:lnTo>
                  <a:pt x="16992" y="162221"/>
                </a:lnTo>
                <a:lnTo>
                  <a:pt x="13643" y="175535"/>
                </a:lnTo>
                <a:lnTo>
                  <a:pt x="10261" y="188836"/>
                </a:lnTo>
                <a:lnTo>
                  <a:pt x="6000" y="205366"/>
                </a:lnTo>
                <a:lnTo>
                  <a:pt x="3917" y="213644"/>
                </a:lnTo>
                <a:lnTo>
                  <a:pt x="1435" y="224078"/>
                </a:lnTo>
                <a:lnTo>
                  <a:pt x="0" y="226885"/>
                </a:lnTo>
                <a:lnTo>
                  <a:pt x="3543" y="228079"/>
                </a:lnTo>
                <a:lnTo>
                  <a:pt x="1760080" y="228079"/>
                </a:lnTo>
                <a:lnTo>
                  <a:pt x="1777803" y="172370"/>
                </a:lnTo>
                <a:lnTo>
                  <a:pt x="1797453" y="98580"/>
                </a:lnTo>
                <a:lnTo>
                  <a:pt x="1817827" y="21856"/>
                </a:lnTo>
                <a:lnTo>
                  <a:pt x="1820354" y="15506"/>
                </a:lnTo>
                <a:lnTo>
                  <a:pt x="1820633" y="8648"/>
                </a:lnTo>
                <a:lnTo>
                  <a:pt x="1818970" y="5715"/>
                </a:lnTo>
                <a:lnTo>
                  <a:pt x="1819529" y="1435"/>
                </a:lnTo>
                <a:lnTo>
                  <a:pt x="1815490" y="0"/>
                </a:lnTo>
                <a:close/>
              </a:path>
            </a:pathLst>
          </a:custGeom>
          <a:solidFill>
            <a:srgbClr val="FAA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8827" y="6648006"/>
            <a:ext cx="1413410" cy="207871"/>
          </a:xfrm>
          <a:custGeom>
            <a:avLst/>
            <a:gdLst/>
            <a:ahLst/>
            <a:cxnLst/>
            <a:rect l="l" t="t" r="r" b="b"/>
            <a:pathLst>
              <a:path w="1652904" h="229234">
                <a:moveTo>
                  <a:pt x="1626141" y="228041"/>
                </a:moveTo>
                <a:lnTo>
                  <a:pt x="1622925" y="228041"/>
                </a:lnTo>
                <a:lnTo>
                  <a:pt x="1625096" y="228790"/>
                </a:lnTo>
                <a:lnTo>
                  <a:pt x="1626141" y="228041"/>
                </a:lnTo>
                <a:close/>
              </a:path>
              <a:path w="1652904" h="229234">
                <a:moveTo>
                  <a:pt x="8082" y="224485"/>
                </a:moveTo>
                <a:lnTo>
                  <a:pt x="1262" y="224840"/>
                </a:lnTo>
                <a:lnTo>
                  <a:pt x="81" y="226618"/>
                </a:lnTo>
                <a:lnTo>
                  <a:pt x="0" y="227406"/>
                </a:lnTo>
                <a:lnTo>
                  <a:pt x="182" y="227761"/>
                </a:lnTo>
                <a:lnTo>
                  <a:pt x="830" y="228015"/>
                </a:lnTo>
                <a:lnTo>
                  <a:pt x="2621" y="228155"/>
                </a:lnTo>
                <a:lnTo>
                  <a:pt x="1626141" y="228041"/>
                </a:lnTo>
                <a:lnTo>
                  <a:pt x="1627027" y="227406"/>
                </a:lnTo>
                <a:lnTo>
                  <a:pt x="1627765" y="224510"/>
                </a:lnTo>
                <a:lnTo>
                  <a:pt x="731524" y="224510"/>
                </a:lnTo>
                <a:lnTo>
                  <a:pt x="8082" y="224485"/>
                </a:lnTo>
                <a:close/>
              </a:path>
              <a:path w="1652904" h="229234">
                <a:moveTo>
                  <a:pt x="1626862" y="0"/>
                </a:moveTo>
                <a:lnTo>
                  <a:pt x="793208" y="0"/>
                </a:lnTo>
                <a:lnTo>
                  <a:pt x="790910" y="1778"/>
                </a:lnTo>
                <a:lnTo>
                  <a:pt x="789944" y="4279"/>
                </a:lnTo>
                <a:lnTo>
                  <a:pt x="786652" y="16979"/>
                </a:lnTo>
                <a:lnTo>
                  <a:pt x="781427" y="36857"/>
                </a:lnTo>
                <a:lnTo>
                  <a:pt x="767701" y="88267"/>
                </a:lnTo>
                <a:lnTo>
                  <a:pt x="731524" y="224510"/>
                </a:lnTo>
                <a:lnTo>
                  <a:pt x="1627765" y="224510"/>
                </a:lnTo>
                <a:lnTo>
                  <a:pt x="1646750" y="150101"/>
                </a:lnTo>
                <a:lnTo>
                  <a:pt x="1648172" y="144602"/>
                </a:lnTo>
                <a:lnTo>
                  <a:pt x="1649696" y="139115"/>
                </a:lnTo>
                <a:lnTo>
                  <a:pt x="1651335" y="131648"/>
                </a:lnTo>
                <a:lnTo>
                  <a:pt x="1652427" y="128409"/>
                </a:lnTo>
                <a:lnTo>
                  <a:pt x="1645150" y="127622"/>
                </a:lnTo>
                <a:lnTo>
                  <a:pt x="1645785" y="124815"/>
                </a:lnTo>
                <a:lnTo>
                  <a:pt x="1645670" y="121932"/>
                </a:lnTo>
                <a:lnTo>
                  <a:pt x="1641746" y="72707"/>
                </a:lnTo>
                <a:lnTo>
                  <a:pt x="1631336" y="18016"/>
                </a:lnTo>
                <a:lnTo>
                  <a:pt x="1626862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47365" y="6648006"/>
            <a:ext cx="679827" cy="206142"/>
          </a:xfrm>
          <a:custGeom>
            <a:avLst/>
            <a:gdLst/>
            <a:ahLst/>
            <a:cxnLst/>
            <a:rect l="l" t="t" r="r" b="b"/>
            <a:pathLst>
              <a:path w="795020" h="227329">
                <a:moveTo>
                  <a:pt x="794918" y="0"/>
                </a:moveTo>
                <a:lnTo>
                  <a:pt x="52679" y="0"/>
                </a:lnTo>
                <a:lnTo>
                  <a:pt x="50266" y="1092"/>
                </a:lnTo>
                <a:lnTo>
                  <a:pt x="36360" y="44843"/>
                </a:lnTo>
                <a:lnTo>
                  <a:pt x="22491" y="98893"/>
                </a:lnTo>
                <a:lnTo>
                  <a:pt x="11252" y="153581"/>
                </a:lnTo>
                <a:lnTo>
                  <a:pt x="2952" y="204451"/>
                </a:lnTo>
                <a:lnTo>
                  <a:pt x="0" y="225475"/>
                </a:lnTo>
                <a:lnTo>
                  <a:pt x="2120" y="226695"/>
                </a:lnTo>
                <a:lnTo>
                  <a:pt x="730630" y="226733"/>
                </a:lnTo>
                <a:lnTo>
                  <a:pt x="733717" y="227126"/>
                </a:lnTo>
                <a:lnTo>
                  <a:pt x="735202" y="225717"/>
                </a:lnTo>
                <a:lnTo>
                  <a:pt x="740792" y="204437"/>
                </a:lnTo>
                <a:lnTo>
                  <a:pt x="745605" y="186256"/>
                </a:lnTo>
                <a:lnTo>
                  <a:pt x="782599" y="47332"/>
                </a:lnTo>
                <a:lnTo>
                  <a:pt x="785710" y="35506"/>
                </a:lnTo>
                <a:lnTo>
                  <a:pt x="794918" y="0"/>
                </a:lnTo>
                <a:close/>
              </a:path>
            </a:pathLst>
          </a:custGeom>
          <a:solidFill>
            <a:srgbClr val="B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408" y="6648006"/>
            <a:ext cx="582088" cy="207295"/>
          </a:xfrm>
          <a:custGeom>
            <a:avLst/>
            <a:gdLst/>
            <a:ahLst/>
            <a:cxnLst/>
            <a:rect l="l" t="t" r="r" b="b"/>
            <a:pathLst>
              <a:path w="680719" h="228600">
                <a:moveTo>
                  <a:pt x="677292" y="227584"/>
                </a:moveTo>
                <a:lnTo>
                  <a:pt x="674065" y="227584"/>
                </a:lnTo>
                <a:lnTo>
                  <a:pt x="676414" y="228295"/>
                </a:lnTo>
                <a:lnTo>
                  <a:pt x="677292" y="227584"/>
                </a:lnTo>
                <a:close/>
              </a:path>
              <a:path w="680719" h="228600">
                <a:moveTo>
                  <a:pt x="677570" y="0"/>
                </a:moveTo>
                <a:lnTo>
                  <a:pt x="1409" y="0"/>
                </a:lnTo>
                <a:lnTo>
                  <a:pt x="0" y="2032"/>
                </a:lnTo>
                <a:lnTo>
                  <a:pt x="698" y="4089"/>
                </a:lnTo>
                <a:lnTo>
                  <a:pt x="3378" y="13754"/>
                </a:lnTo>
                <a:lnTo>
                  <a:pt x="5816" y="21209"/>
                </a:lnTo>
                <a:lnTo>
                  <a:pt x="22559" y="76654"/>
                </a:lnTo>
                <a:lnTo>
                  <a:pt x="67830" y="227622"/>
                </a:lnTo>
                <a:lnTo>
                  <a:pt x="677292" y="227584"/>
                </a:lnTo>
                <a:lnTo>
                  <a:pt x="678421" y="226669"/>
                </a:lnTo>
                <a:lnTo>
                  <a:pt x="680351" y="223570"/>
                </a:lnTo>
                <a:lnTo>
                  <a:pt x="679640" y="220078"/>
                </a:lnTo>
                <a:lnTo>
                  <a:pt x="679541" y="4089"/>
                </a:lnTo>
                <a:lnTo>
                  <a:pt x="679475" y="2692"/>
                </a:lnTo>
                <a:lnTo>
                  <a:pt x="678992" y="1143"/>
                </a:lnTo>
                <a:lnTo>
                  <a:pt x="677570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0947" y="6648008"/>
            <a:ext cx="595120" cy="206719"/>
          </a:xfrm>
          <a:custGeom>
            <a:avLst/>
            <a:gdLst/>
            <a:ahLst/>
            <a:cxnLst/>
            <a:rect l="l" t="t" r="r" b="b"/>
            <a:pathLst>
              <a:path w="695960" h="227965">
                <a:moveTo>
                  <a:pt x="623658" y="0"/>
                </a:moveTo>
                <a:lnTo>
                  <a:pt x="0" y="0"/>
                </a:lnTo>
                <a:lnTo>
                  <a:pt x="266" y="711"/>
                </a:lnTo>
                <a:lnTo>
                  <a:pt x="584" y="1422"/>
                </a:lnTo>
                <a:lnTo>
                  <a:pt x="44503" y="167156"/>
                </a:lnTo>
                <a:lnTo>
                  <a:pt x="60172" y="226644"/>
                </a:lnTo>
                <a:lnTo>
                  <a:pt x="62039" y="227672"/>
                </a:lnTo>
                <a:lnTo>
                  <a:pt x="690168" y="227558"/>
                </a:lnTo>
                <a:lnTo>
                  <a:pt x="693775" y="227431"/>
                </a:lnTo>
                <a:lnTo>
                  <a:pt x="695629" y="225361"/>
                </a:lnTo>
                <a:lnTo>
                  <a:pt x="694829" y="223100"/>
                </a:lnTo>
                <a:lnTo>
                  <a:pt x="682797" y="184113"/>
                </a:lnTo>
                <a:lnTo>
                  <a:pt x="638116" y="39881"/>
                </a:lnTo>
                <a:lnTo>
                  <a:pt x="632819" y="22936"/>
                </a:lnTo>
                <a:lnTo>
                  <a:pt x="626694" y="3682"/>
                </a:lnTo>
                <a:lnTo>
                  <a:pt x="626033" y="1269"/>
                </a:lnTo>
                <a:lnTo>
                  <a:pt x="62365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3485" y="6648006"/>
            <a:ext cx="528875" cy="206719"/>
          </a:xfrm>
          <a:custGeom>
            <a:avLst/>
            <a:gdLst/>
            <a:ahLst/>
            <a:cxnLst/>
            <a:rect l="l" t="t" r="r" b="b"/>
            <a:pathLst>
              <a:path w="618490" h="227965">
                <a:moveTo>
                  <a:pt x="618020" y="0"/>
                </a:moveTo>
                <a:lnTo>
                  <a:pt x="2501" y="0"/>
                </a:lnTo>
                <a:lnTo>
                  <a:pt x="0" y="2044"/>
                </a:lnTo>
                <a:lnTo>
                  <a:pt x="444" y="4991"/>
                </a:lnTo>
                <a:lnTo>
                  <a:pt x="495" y="222300"/>
                </a:lnTo>
                <a:lnTo>
                  <a:pt x="617004" y="227660"/>
                </a:lnTo>
                <a:lnTo>
                  <a:pt x="618134" y="226695"/>
                </a:lnTo>
                <a:lnTo>
                  <a:pt x="618020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4076" y="6648008"/>
            <a:ext cx="493038" cy="206719"/>
          </a:xfrm>
          <a:custGeom>
            <a:avLst/>
            <a:gdLst/>
            <a:ahLst/>
            <a:cxnLst/>
            <a:rect l="l" t="t" r="r" b="b"/>
            <a:pathLst>
              <a:path w="576579" h="227965">
                <a:moveTo>
                  <a:pt x="502767" y="0"/>
                </a:moveTo>
                <a:lnTo>
                  <a:pt x="2209" y="0"/>
                </a:lnTo>
                <a:lnTo>
                  <a:pt x="0" y="2158"/>
                </a:lnTo>
                <a:lnTo>
                  <a:pt x="1041" y="4559"/>
                </a:lnTo>
                <a:lnTo>
                  <a:pt x="1790" y="6883"/>
                </a:lnTo>
                <a:lnTo>
                  <a:pt x="6808" y="22821"/>
                </a:lnTo>
                <a:lnTo>
                  <a:pt x="16653" y="54760"/>
                </a:lnTo>
                <a:lnTo>
                  <a:pt x="21628" y="70713"/>
                </a:lnTo>
                <a:lnTo>
                  <a:pt x="25051" y="81603"/>
                </a:lnTo>
                <a:lnTo>
                  <a:pt x="28447" y="92497"/>
                </a:lnTo>
                <a:lnTo>
                  <a:pt x="60126" y="194904"/>
                </a:lnTo>
                <a:lnTo>
                  <a:pt x="69176" y="223989"/>
                </a:lnTo>
                <a:lnTo>
                  <a:pt x="70002" y="226123"/>
                </a:lnTo>
                <a:lnTo>
                  <a:pt x="72097" y="227431"/>
                </a:lnTo>
                <a:lnTo>
                  <a:pt x="570814" y="227571"/>
                </a:lnTo>
                <a:lnTo>
                  <a:pt x="574138" y="227431"/>
                </a:lnTo>
                <a:lnTo>
                  <a:pt x="575983" y="225056"/>
                </a:lnTo>
                <a:lnTo>
                  <a:pt x="574624" y="222669"/>
                </a:lnTo>
                <a:lnTo>
                  <a:pt x="570445" y="209459"/>
                </a:lnTo>
                <a:lnTo>
                  <a:pt x="563586" y="187506"/>
                </a:lnTo>
                <a:lnTo>
                  <a:pt x="553520" y="155458"/>
                </a:lnTo>
                <a:lnTo>
                  <a:pt x="546939" y="134377"/>
                </a:lnTo>
                <a:lnTo>
                  <a:pt x="540332" y="113302"/>
                </a:lnTo>
                <a:lnTo>
                  <a:pt x="533641" y="92252"/>
                </a:lnTo>
                <a:lnTo>
                  <a:pt x="533184" y="90398"/>
                </a:lnTo>
                <a:lnTo>
                  <a:pt x="531545" y="89090"/>
                </a:lnTo>
                <a:lnTo>
                  <a:pt x="531329" y="87121"/>
                </a:lnTo>
                <a:lnTo>
                  <a:pt x="529501" y="80771"/>
                </a:lnTo>
                <a:lnTo>
                  <a:pt x="528193" y="74294"/>
                </a:lnTo>
                <a:lnTo>
                  <a:pt x="521395" y="52934"/>
                </a:lnTo>
                <a:lnTo>
                  <a:pt x="516653" y="37871"/>
                </a:lnTo>
                <a:lnTo>
                  <a:pt x="506348" y="4851"/>
                </a:lnTo>
                <a:lnTo>
                  <a:pt x="505701" y="1689"/>
                </a:lnTo>
                <a:lnTo>
                  <a:pt x="502767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8649" y="6648006"/>
            <a:ext cx="490323" cy="206719"/>
          </a:xfrm>
          <a:custGeom>
            <a:avLst/>
            <a:gdLst/>
            <a:ahLst/>
            <a:cxnLst/>
            <a:rect l="l" t="t" r="r" b="b"/>
            <a:pathLst>
              <a:path w="573404" h="227965">
                <a:moveTo>
                  <a:pt x="570920" y="227139"/>
                </a:moveTo>
                <a:lnTo>
                  <a:pt x="568502" y="227139"/>
                </a:lnTo>
                <a:lnTo>
                  <a:pt x="570191" y="227533"/>
                </a:lnTo>
                <a:lnTo>
                  <a:pt x="570920" y="227139"/>
                </a:lnTo>
                <a:close/>
              </a:path>
              <a:path w="573404" h="227965">
                <a:moveTo>
                  <a:pt x="500875" y="0"/>
                </a:moveTo>
                <a:lnTo>
                  <a:pt x="2133" y="0"/>
                </a:lnTo>
                <a:lnTo>
                  <a:pt x="0" y="2590"/>
                </a:lnTo>
                <a:lnTo>
                  <a:pt x="1168" y="5295"/>
                </a:lnTo>
                <a:lnTo>
                  <a:pt x="4462" y="15568"/>
                </a:lnTo>
                <a:lnTo>
                  <a:pt x="9287" y="30982"/>
                </a:lnTo>
                <a:lnTo>
                  <a:pt x="16889" y="54959"/>
                </a:lnTo>
                <a:lnTo>
                  <a:pt x="22020" y="71245"/>
                </a:lnTo>
                <a:lnTo>
                  <a:pt x="59893" y="191994"/>
                </a:lnTo>
                <a:lnTo>
                  <a:pt x="70916" y="226872"/>
                </a:lnTo>
                <a:lnTo>
                  <a:pt x="71488" y="227164"/>
                </a:lnTo>
                <a:lnTo>
                  <a:pt x="570920" y="227139"/>
                </a:lnTo>
                <a:lnTo>
                  <a:pt x="571766" y="226682"/>
                </a:lnTo>
                <a:lnTo>
                  <a:pt x="573316" y="225183"/>
                </a:lnTo>
                <a:lnTo>
                  <a:pt x="573214" y="223405"/>
                </a:lnTo>
                <a:lnTo>
                  <a:pt x="572033" y="219176"/>
                </a:lnTo>
                <a:lnTo>
                  <a:pt x="571525" y="216750"/>
                </a:lnTo>
                <a:lnTo>
                  <a:pt x="570763" y="214426"/>
                </a:lnTo>
                <a:lnTo>
                  <a:pt x="563733" y="192486"/>
                </a:lnTo>
                <a:lnTo>
                  <a:pt x="556847" y="170502"/>
                </a:lnTo>
                <a:lnTo>
                  <a:pt x="550003" y="148506"/>
                </a:lnTo>
                <a:lnTo>
                  <a:pt x="543102" y="126530"/>
                </a:lnTo>
                <a:lnTo>
                  <a:pt x="538429" y="111815"/>
                </a:lnTo>
                <a:lnTo>
                  <a:pt x="533793" y="97091"/>
                </a:lnTo>
                <a:lnTo>
                  <a:pt x="526662" y="74095"/>
                </a:lnTo>
                <a:lnTo>
                  <a:pt x="519491" y="51115"/>
                </a:lnTo>
                <a:lnTo>
                  <a:pt x="512271" y="28152"/>
                </a:lnTo>
                <a:lnTo>
                  <a:pt x="504990" y="5207"/>
                </a:lnTo>
                <a:lnTo>
                  <a:pt x="504240" y="2895"/>
                </a:lnTo>
                <a:lnTo>
                  <a:pt x="503034" y="1079"/>
                </a:lnTo>
                <a:lnTo>
                  <a:pt x="500875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3035" y="6648006"/>
            <a:ext cx="478920" cy="206142"/>
          </a:xfrm>
          <a:custGeom>
            <a:avLst/>
            <a:gdLst/>
            <a:ahLst/>
            <a:cxnLst/>
            <a:rect l="l" t="t" r="r" b="b"/>
            <a:pathLst>
              <a:path w="560070" h="227329">
                <a:moveTo>
                  <a:pt x="486168" y="0"/>
                </a:moveTo>
                <a:lnTo>
                  <a:pt x="62560" y="0"/>
                </a:lnTo>
                <a:lnTo>
                  <a:pt x="59461" y="1320"/>
                </a:lnTo>
                <a:lnTo>
                  <a:pt x="58889" y="4368"/>
                </a:lnTo>
                <a:lnTo>
                  <a:pt x="54412" y="21071"/>
                </a:lnTo>
                <a:lnTo>
                  <a:pt x="43345" y="62915"/>
                </a:lnTo>
                <a:lnTo>
                  <a:pt x="5058" y="206824"/>
                </a:lnTo>
                <a:lnTo>
                  <a:pt x="0" y="226212"/>
                </a:lnTo>
                <a:lnTo>
                  <a:pt x="812" y="227164"/>
                </a:lnTo>
                <a:lnTo>
                  <a:pt x="556044" y="227139"/>
                </a:lnTo>
                <a:lnTo>
                  <a:pt x="559803" y="225094"/>
                </a:lnTo>
                <a:lnTo>
                  <a:pt x="557872" y="222072"/>
                </a:lnTo>
                <a:lnTo>
                  <a:pt x="548410" y="192033"/>
                </a:lnTo>
                <a:lnTo>
                  <a:pt x="531165" y="137011"/>
                </a:lnTo>
                <a:lnTo>
                  <a:pt x="514463" y="83994"/>
                </a:lnTo>
                <a:lnTo>
                  <a:pt x="498445" y="32934"/>
                </a:lnTo>
                <a:lnTo>
                  <a:pt x="489437" y="4368"/>
                </a:lnTo>
                <a:lnTo>
                  <a:pt x="488746" y="1790"/>
                </a:lnTo>
                <a:lnTo>
                  <a:pt x="48616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3809" y="6648007"/>
            <a:ext cx="687972" cy="206719"/>
          </a:xfrm>
          <a:custGeom>
            <a:avLst/>
            <a:gdLst/>
            <a:ahLst/>
            <a:cxnLst/>
            <a:rect l="l" t="t" r="r" b="b"/>
            <a:pathLst>
              <a:path w="804545" h="227965">
                <a:moveTo>
                  <a:pt x="490689" y="0"/>
                </a:moveTo>
                <a:lnTo>
                  <a:pt x="60731" y="0"/>
                </a:lnTo>
                <a:lnTo>
                  <a:pt x="56807" y="1854"/>
                </a:lnTo>
                <a:lnTo>
                  <a:pt x="57962" y="5435"/>
                </a:lnTo>
                <a:lnTo>
                  <a:pt x="57937" y="8623"/>
                </a:lnTo>
                <a:lnTo>
                  <a:pt x="14180" y="173581"/>
                </a:lnTo>
                <a:lnTo>
                  <a:pt x="0" y="227393"/>
                </a:lnTo>
                <a:lnTo>
                  <a:pt x="1663" y="227457"/>
                </a:lnTo>
                <a:lnTo>
                  <a:pt x="800328" y="227647"/>
                </a:lnTo>
                <a:lnTo>
                  <a:pt x="804252" y="227520"/>
                </a:lnTo>
                <a:lnTo>
                  <a:pt x="804303" y="226910"/>
                </a:lnTo>
                <a:lnTo>
                  <a:pt x="804125" y="226377"/>
                </a:lnTo>
                <a:lnTo>
                  <a:pt x="803732" y="225920"/>
                </a:lnTo>
                <a:lnTo>
                  <a:pt x="801846" y="224612"/>
                </a:lnTo>
                <a:lnTo>
                  <a:pt x="439305" y="224536"/>
                </a:lnTo>
                <a:lnTo>
                  <a:pt x="434530" y="224332"/>
                </a:lnTo>
                <a:lnTo>
                  <a:pt x="433641" y="223177"/>
                </a:lnTo>
                <a:lnTo>
                  <a:pt x="483372" y="35999"/>
                </a:lnTo>
                <a:lnTo>
                  <a:pt x="491820" y="4356"/>
                </a:lnTo>
                <a:lnTo>
                  <a:pt x="492531" y="2032"/>
                </a:lnTo>
                <a:lnTo>
                  <a:pt x="490689" y="0"/>
                </a:lnTo>
                <a:close/>
              </a:path>
              <a:path w="804545" h="227965">
                <a:moveTo>
                  <a:pt x="800582" y="223735"/>
                </a:moveTo>
                <a:lnTo>
                  <a:pt x="797013" y="224612"/>
                </a:lnTo>
                <a:lnTo>
                  <a:pt x="801846" y="224612"/>
                </a:lnTo>
                <a:lnTo>
                  <a:pt x="800582" y="223735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81912" y="6648006"/>
            <a:ext cx="957839" cy="207295"/>
          </a:xfrm>
          <a:custGeom>
            <a:avLst/>
            <a:gdLst/>
            <a:ahLst/>
            <a:cxnLst/>
            <a:rect l="l" t="t" r="r" b="b"/>
            <a:pathLst>
              <a:path w="1120140" h="228600">
                <a:moveTo>
                  <a:pt x="1688" y="224091"/>
                </a:moveTo>
                <a:lnTo>
                  <a:pt x="1" y="226555"/>
                </a:lnTo>
                <a:lnTo>
                  <a:pt x="0" y="226872"/>
                </a:lnTo>
                <a:lnTo>
                  <a:pt x="1065" y="228587"/>
                </a:lnTo>
                <a:lnTo>
                  <a:pt x="2907" y="227545"/>
                </a:lnTo>
                <a:lnTo>
                  <a:pt x="1117035" y="227545"/>
                </a:lnTo>
                <a:lnTo>
                  <a:pt x="1119846" y="227444"/>
                </a:lnTo>
                <a:lnTo>
                  <a:pt x="1119784" y="227164"/>
                </a:lnTo>
                <a:lnTo>
                  <a:pt x="565872" y="227164"/>
                </a:lnTo>
                <a:lnTo>
                  <a:pt x="564742" y="225894"/>
                </a:lnTo>
                <a:lnTo>
                  <a:pt x="565110" y="224624"/>
                </a:lnTo>
                <a:lnTo>
                  <a:pt x="4431" y="224624"/>
                </a:lnTo>
                <a:lnTo>
                  <a:pt x="1688" y="224091"/>
                </a:lnTo>
                <a:close/>
              </a:path>
              <a:path w="1120140" h="228600">
                <a:moveTo>
                  <a:pt x="1117035" y="227545"/>
                </a:moveTo>
                <a:lnTo>
                  <a:pt x="2907" y="227545"/>
                </a:lnTo>
                <a:lnTo>
                  <a:pt x="1115630" y="227596"/>
                </a:lnTo>
                <a:lnTo>
                  <a:pt x="1117035" y="227545"/>
                </a:lnTo>
                <a:close/>
              </a:path>
              <a:path w="1120140" h="228600">
                <a:moveTo>
                  <a:pt x="570952" y="226555"/>
                </a:moveTo>
                <a:lnTo>
                  <a:pt x="565872" y="227164"/>
                </a:lnTo>
                <a:lnTo>
                  <a:pt x="1119784" y="227164"/>
                </a:lnTo>
                <a:lnTo>
                  <a:pt x="1119719" y="226872"/>
                </a:lnTo>
                <a:lnTo>
                  <a:pt x="1119440" y="226707"/>
                </a:lnTo>
                <a:lnTo>
                  <a:pt x="572311" y="226695"/>
                </a:lnTo>
                <a:lnTo>
                  <a:pt x="570952" y="226555"/>
                </a:lnTo>
                <a:close/>
              </a:path>
              <a:path w="1120140" h="228600">
                <a:moveTo>
                  <a:pt x="625207" y="0"/>
                </a:moveTo>
                <a:lnTo>
                  <a:pt x="196163" y="0"/>
                </a:lnTo>
                <a:lnTo>
                  <a:pt x="193800" y="1308"/>
                </a:lnTo>
                <a:lnTo>
                  <a:pt x="193089" y="3632"/>
                </a:lnTo>
                <a:lnTo>
                  <a:pt x="166510" y="102987"/>
                </a:lnTo>
                <a:lnTo>
                  <a:pt x="134187" y="224434"/>
                </a:lnTo>
                <a:lnTo>
                  <a:pt x="4431" y="224624"/>
                </a:lnTo>
                <a:lnTo>
                  <a:pt x="565110" y="224624"/>
                </a:lnTo>
                <a:lnTo>
                  <a:pt x="568171" y="214058"/>
                </a:lnTo>
                <a:lnTo>
                  <a:pt x="570127" y="205994"/>
                </a:lnTo>
                <a:lnTo>
                  <a:pt x="611989" y="49127"/>
                </a:lnTo>
                <a:lnTo>
                  <a:pt x="625207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613" y="6648001"/>
            <a:ext cx="670053" cy="207871"/>
          </a:xfrm>
          <a:custGeom>
            <a:avLst/>
            <a:gdLst/>
            <a:ahLst/>
            <a:cxnLst/>
            <a:rect l="l" t="t" r="r" b="b"/>
            <a:pathLst>
              <a:path w="783589" h="229234">
                <a:moveTo>
                  <a:pt x="490423" y="0"/>
                </a:moveTo>
                <a:lnTo>
                  <a:pt x="60464" y="0"/>
                </a:lnTo>
                <a:lnTo>
                  <a:pt x="0" y="227558"/>
                </a:lnTo>
                <a:lnTo>
                  <a:pt x="780605" y="227596"/>
                </a:lnTo>
                <a:lnTo>
                  <a:pt x="782459" y="228663"/>
                </a:lnTo>
                <a:lnTo>
                  <a:pt x="783602" y="226695"/>
                </a:lnTo>
                <a:lnTo>
                  <a:pt x="782000" y="224650"/>
                </a:lnTo>
                <a:lnTo>
                  <a:pt x="439737" y="224650"/>
                </a:lnTo>
                <a:lnTo>
                  <a:pt x="434085" y="224231"/>
                </a:lnTo>
                <a:lnTo>
                  <a:pt x="433349" y="223240"/>
                </a:lnTo>
                <a:lnTo>
                  <a:pt x="434352" y="217944"/>
                </a:lnTo>
                <a:lnTo>
                  <a:pt x="434746" y="216446"/>
                </a:lnTo>
                <a:lnTo>
                  <a:pt x="438409" y="203181"/>
                </a:lnTo>
                <a:lnTo>
                  <a:pt x="441564" y="191362"/>
                </a:lnTo>
                <a:lnTo>
                  <a:pt x="447801" y="167703"/>
                </a:lnTo>
                <a:lnTo>
                  <a:pt x="477413" y="56302"/>
                </a:lnTo>
                <a:lnTo>
                  <a:pt x="481801" y="39917"/>
                </a:lnTo>
                <a:lnTo>
                  <a:pt x="486163" y="23526"/>
                </a:lnTo>
                <a:lnTo>
                  <a:pt x="491045" y="4775"/>
                </a:lnTo>
                <a:lnTo>
                  <a:pt x="492086" y="2362"/>
                </a:lnTo>
                <a:lnTo>
                  <a:pt x="490423" y="0"/>
                </a:lnTo>
                <a:close/>
              </a:path>
              <a:path w="783589" h="229234">
                <a:moveTo>
                  <a:pt x="780935" y="223291"/>
                </a:moveTo>
                <a:lnTo>
                  <a:pt x="777163" y="224637"/>
                </a:lnTo>
                <a:lnTo>
                  <a:pt x="439737" y="224650"/>
                </a:lnTo>
                <a:lnTo>
                  <a:pt x="782000" y="224650"/>
                </a:lnTo>
                <a:lnTo>
                  <a:pt x="780935" y="223291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1795" y="6648008"/>
            <a:ext cx="371950" cy="206142"/>
          </a:xfrm>
          <a:custGeom>
            <a:avLst/>
            <a:gdLst/>
            <a:ahLst/>
            <a:cxnLst/>
            <a:rect l="l" t="t" r="r" b="b"/>
            <a:pathLst>
              <a:path w="434975" h="227329">
                <a:moveTo>
                  <a:pt x="374339" y="226745"/>
                </a:moveTo>
                <a:lnTo>
                  <a:pt x="368592" y="226745"/>
                </a:lnTo>
                <a:lnTo>
                  <a:pt x="373710" y="226898"/>
                </a:lnTo>
                <a:lnTo>
                  <a:pt x="374339" y="226745"/>
                </a:lnTo>
                <a:close/>
              </a:path>
              <a:path w="434975" h="227329">
                <a:moveTo>
                  <a:pt x="432371" y="0"/>
                </a:moveTo>
                <a:lnTo>
                  <a:pt x="60337" y="0"/>
                </a:lnTo>
                <a:lnTo>
                  <a:pt x="48985" y="42830"/>
                </a:lnTo>
                <a:lnTo>
                  <a:pt x="28734" y="119006"/>
                </a:lnTo>
                <a:lnTo>
                  <a:pt x="0" y="226771"/>
                </a:lnTo>
                <a:lnTo>
                  <a:pt x="374339" y="226745"/>
                </a:lnTo>
                <a:lnTo>
                  <a:pt x="377329" y="226021"/>
                </a:lnTo>
                <a:lnTo>
                  <a:pt x="377329" y="222580"/>
                </a:lnTo>
                <a:lnTo>
                  <a:pt x="409575" y="97574"/>
                </a:lnTo>
                <a:lnTo>
                  <a:pt x="421376" y="52041"/>
                </a:lnTo>
                <a:lnTo>
                  <a:pt x="427245" y="29261"/>
                </a:lnTo>
                <a:lnTo>
                  <a:pt x="433565" y="4216"/>
                </a:lnTo>
                <a:lnTo>
                  <a:pt x="434441" y="1955"/>
                </a:lnTo>
                <a:lnTo>
                  <a:pt x="432371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6220" y="6648002"/>
            <a:ext cx="356746" cy="206142"/>
          </a:xfrm>
          <a:custGeom>
            <a:avLst/>
            <a:gdLst/>
            <a:ahLst/>
            <a:cxnLst/>
            <a:rect l="l" t="t" r="r" b="b"/>
            <a:pathLst>
              <a:path w="417194" h="227329">
                <a:moveTo>
                  <a:pt x="417156" y="0"/>
                </a:moveTo>
                <a:lnTo>
                  <a:pt x="60528" y="0"/>
                </a:lnTo>
                <a:lnTo>
                  <a:pt x="60020" y="1460"/>
                </a:lnTo>
                <a:lnTo>
                  <a:pt x="59410" y="2870"/>
                </a:lnTo>
                <a:lnTo>
                  <a:pt x="0" y="226733"/>
                </a:lnTo>
                <a:lnTo>
                  <a:pt x="353707" y="226695"/>
                </a:lnTo>
                <a:lnTo>
                  <a:pt x="354012" y="225996"/>
                </a:lnTo>
                <a:lnTo>
                  <a:pt x="354431" y="225336"/>
                </a:lnTo>
                <a:lnTo>
                  <a:pt x="405917" y="41440"/>
                </a:lnTo>
                <a:lnTo>
                  <a:pt x="408770" y="31094"/>
                </a:lnTo>
                <a:lnTo>
                  <a:pt x="417156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31357" y="6648008"/>
            <a:ext cx="320366" cy="206719"/>
          </a:xfrm>
          <a:custGeom>
            <a:avLst/>
            <a:gdLst/>
            <a:ahLst/>
            <a:cxnLst/>
            <a:rect l="l" t="t" r="r" b="b"/>
            <a:pathLst>
              <a:path w="374650" h="227965">
                <a:moveTo>
                  <a:pt x="374561" y="0"/>
                </a:moveTo>
                <a:lnTo>
                  <a:pt x="58661" y="0"/>
                </a:lnTo>
                <a:lnTo>
                  <a:pt x="58508" y="1371"/>
                </a:lnTo>
                <a:lnTo>
                  <a:pt x="18554" y="156108"/>
                </a:lnTo>
                <a:lnTo>
                  <a:pt x="13942" y="173818"/>
                </a:lnTo>
                <a:lnTo>
                  <a:pt x="0" y="226898"/>
                </a:lnTo>
                <a:lnTo>
                  <a:pt x="152" y="227075"/>
                </a:lnTo>
                <a:lnTo>
                  <a:pt x="203" y="227520"/>
                </a:lnTo>
                <a:lnTo>
                  <a:pt x="374561" y="227558"/>
                </a:lnTo>
                <a:lnTo>
                  <a:pt x="374561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19" y="6648001"/>
            <a:ext cx="730868" cy="207295"/>
          </a:xfrm>
          <a:custGeom>
            <a:avLst/>
            <a:gdLst/>
            <a:ahLst/>
            <a:cxnLst/>
            <a:rect l="l" t="t" r="r" b="b"/>
            <a:pathLst>
              <a:path w="854710" h="228600">
                <a:moveTo>
                  <a:pt x="178562" y="0"/>
                </a:moveTo>
                <a:lnTo>
                  <a:pt x="2057" y="0"/>
                </a:lnTo>
                <a:lnTo>
                  <a:pt x="0" y="1981"/>
                </a:lnTo>
                <a:lnTo>
                  <a:pt x="825" y="4241"/>
                </a:lnTo>
                <a:lnTo>
                  <a:pt x="5955" y="21473"/>
                </a:lnTo>
                <a:lnTo>
                  <a:pt x="34153" y="115167"/>
                </a:lnTo>
                <a:lnTo>
                  <a:pt x="52538" y="176666"/>
                </a:lnTo>
                <a:lnTo>
                  <a:pt x="66700" y="224243"/>
                </a:lnTo>
                <a:lnTo>
                  <a:pt x="67678" y="226237"/>
                </a:lnTo>
                <a:lnTo>
                  <a:pt x="69850" y="227406"/>
                </a:lnTo>
                <a:lnTo>
                  <a:pt x="71805" y="227469"/>
                </a:lnTo>
                <a:lnTo>
                  <a:pt x="851877" y="227622"/>
                </a:lnTo>
                <a:lnTo>
                  <a:pt x="853554" y="228536"/>
                </a:lnTo>
                <a:lnTo>
                  <a:pt x="854498" y="226860"/>
                </a:lnTo>
                <a:lnTo>
                  <a:pt x="248132" y="226860"/>
                </a:lnTo>
                <a:lnTo>
                  <a:pt x="246468" y="225501"/>
                </a:lnTo>
                <a:lnTo>
                  <a:pt x="239178" y="200612"/>
                </a:lnTo>
                <a:lnTo>
                  <a:pt x="233016" y="179943"/>
                </a:lnTo>
                <a:lnTo>
                  <a:pt x="220611" y="138633"/>
                </a:lnTo>
                <a:lnTo>
                  <a:pt x="203150" y="80283"/>
                </a:lnTo>
                <a:lnTo>
                  <a:pt x="197294" y="60845"/>
                </a:lnTo>
                <a:lnTo>
                  <a:pt x="192654" y="45623"/>
                </a:lnTo>
                <a:lnTo>
                  <a:pt x="187971" y="30413"/>
                </a:lnTo>
                <a:lnTo>
                  <a:pt x="178562" y="0"/>
                </a:lnTo>
                <a:close/>
              </a:path>
              <a:path w="854710" h="228600">
                <a:moveTo>
                  <a:pt x="854570" y="226733"/>
                </a:moveTo>
                <a:lnTo>
                  <a:pt x="248132" y="226860"/>
                </a:lnTo>
                <a:lnTo>
                  <a:pt x="854498" y="226860"/>
                </a:lnTo>
                <a:lnTo>
                  <a:pt x="854570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78762" y="6648008"/>
            <a:ext cx="640189" cy="206719"/>
          </a:xfrm>
          <a:custGeom>
            <a:avLst/>
            <a:gdLst/>
            <a:ahLst/>
            <a:cxnLst/>
            <a:rect l="l" t="t" r="r" b="b"/>
            <a:pathLst>
              <a:path w="748665" h="227965">
                <a:moveTo>
                  <a:pt x="177418" y="0"/>
                </a:moveTo>
                <a:lnTo>
                  <a:pt x="0" y="0"/>
                </a:lnTo>
                <a:lnTo>
                  <a:pt x="368" y="1485"/>
                </a:lnTo>
                <a:lnTo>
                  <a:pt x="622" y="2997"/>
                </a:lnTo>
                <a:lnTo>
                  <a:pt x="55752" y="178333"/>
                </a:lnTo>
                <a:lnTo>
                  <a:pt x="59507" y="190411"/>
                </a:lnTo>
                <a:lnTo>
                  <a:pt x="70624" y="226694"/>
                </a:lnTo>
                <a:lnTo>
                  <a:pt x="70815" y="226910"/>
                </a:lnTo>
                <a:lnTo>
                  <a:pt x="70954" y="227164"/>
                </a:lnTo>
                <a:lnTo>
                  <a:pt x="71031" y="227444"/>
                </a:lnTo>
                <a:lnTo>
                  <a:pt x="72529" y="227482"/>
                </a:lnTo>
                <a:lnTo>
                  <a:pt x="744105" y="227647"/>
                </a:lnTo>
                <a:lnTo>
                  <a:pt x="745921" y="227507"/>
                </a:lnTo>
                <a:lnTo>
                  <a:pt x="747712" y="227431"/>
                </a:lnTo>
                <a:lnTo>
                  <a:pt x="747978" y="227025"/>
                </a:lnTo>
                <a:lnTo>
                  <a:pt x="745540" y="227025"/>
                </a:lnTo>
                <a:lnTo>
                  <a:pt x="744314" y="226834"/>
                </a:lnTo>
                <a:lnTo>
                  <a:pt x="249427" y="226834"/>
                </a:lnTo>
                <a:lnTo>
                  <a:pt x="247903" y="225437"/>
                </a:lnTo>
                <a:lnTo>
                  <a:pt x="243373" y="210585"/>
                </a:lnTo>
                <a:lnTo>
                  <a:pt x="239837" y="199243"/>
                </a:lnTo>
                <a:lnTo>
                  <a:pt x="187629" y="33540"/>
                </a:lnTo>
                <a:lnTo>
                  <a:pt x="185028" y="25169"/>
                </a:lnTo>
                <a:lnTo>
                  <a:pt x="177418" y="0"/>
                </a:lnTo>
                <a:close/>
              </a:path>
              <a:path w="748665" h="227965">
                <a:moveTo>
                  <a:pt x="747026" y="225564"/>
                </a:moveTo>
                <a:lnTo>
                  <a:pt x="745540" y="227025"/>
                </a:lnTo>
                <a:lnTo>
                  <a:pt x="747978" y="227025"/>
                </a:lnTo>
                <a:lnTo>
                  <a:pt x="748334" y="226479"/>
                </a:lnTo>
                <a:lnTo>
                  <a:pt x="748042" y="225882"/>
                </a:lnTo>
                <a:lnTo>
                  <a:pt x="747026" y="225564"/>
                </a:lnTo>
                <a:close/>
              </a:path>
              <a:path w="748665" h="227965">
                <a:moveTo>
                  <a:pt x="743661" y="226733"/>
                </a:moveTo>
                <a:lnTo>
                  <a:pt x="249427" y="226834"/>
                </a:lnTo>
                <a:lnTo>
                  <a:pt x="744314" y="226834"/>
                </a:lnTo>
                <a:lnTo>
                  <a:pt x="743661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94253" y="6648006"/>
            <a:ext cx="211767" cy="206719"/>
          </a:xfrm>
          <a:custGeom>
            <a:avLst/>
            <a:gdLst/>
            <a:ahLst/>
            <a:cxnLst/>
            <a:rect l="l" t="t" r="r" b="b"/>
            <a:pathLst>
              <a:path w="247650" h="227965">
                <a:moveTo>
                  <a:pt x="177419" y="0"/>
                </a:moveTo>
                <a:lnTo>
                  <a:pt x="0" y="0"/>
                </a:lnTo>
                <a:lnTo>
                  <a:pt x="165" y="749"/>
                </a:lnTo>
                <a:lnTo>
                  <a:pt x="266" y="1511"/>
                </a:lnTo>
                <a:lnTo>
                  <a:pt x="50433" y="163407"/>
                </a:lnTo>
                <a:lnTo>
                  <a:pt x="70116" y="227431"/>
                </a:lnTo>
                <a:lnTo>
                  <a:pt x="247294" y="227431"/>
                </a:lnTo>
                <a:lnTo>
                  <a:pt x="246913" y="225780"/>
                </a:lnTo>
                <a:lnTo>
                  <a:pt x="246608" y="224116"/>
                </a:lnTo>
                <a:lnTo>
                  <a:pt x="193128" y="51587"/>
                </a:lnTo>
                <a:lnTo>
                  <a:pt x="189170" y="38701"/>
                </a:lnTo>
                <a:lnTo>
                  <a:pt x="177419" y="0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1683" y="6648006"/>
            <a:ext cx="168328" cy="205567"/>
          </a:xfrm>
          <a:custGeom>
            <a:avLst/>
            <a:gdLst/>
            <a:ahLst/>
            <a:cxnLst/>
            <a:rect l="l" t="t" r="r" b="b"/>
            <a:pathLst>
              <a:path w="196850" h="226695">
                <a:moveTo>
                  <a:pt x="196430" y="0"/>
                </a:moveTo>
                <a:lnTo>
                  <a:pt x="0" y="0"/>
                </a:lnTo>
                <a:lnTo>
                  <a:pt x="0" y="223939"/>
                </a:lnTo>
                <a:lnTo>
                  <a:pt x="165" y="226707"/>
                </a:lnTo>
                <a:lnTo>
                  <a:pt x="136397" y="226695"/>
                </a:lnTo>
                <a:lnTo>
                  <a:pt x="136258" y="226656"/>
                </a:lnTo>
                <a:lnTo>
                  <a:pt x="145766" y="190401"/>
                </a:lnTo>
                <a:lnTo>
                  <a:pt x="158207" y="143370"/>
                </a:lnTo>
                <a:lnTo>
                  <a:pt x="172433" y="89896"/>
                </a:lnTo>
                <a:lnTo>
                  <a:pt x="196430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6951" y="6648008"/>
            <a:ext cx="134662" cy="206719"/>
          </a:xfrm>
          <a:custGeom>
            <a:avLst/>
            <a:gdLst/>
            <a:ahLst/>
            <a:cxnLst/>
            <a:rect l="l" t="t" r="r" b="b"/>
            <a:pathLst>
              <a:path w="157479" h="227965">
                <a:moveTo>
                  <a:pt x="153873" y="0"/>
                </a:moveTo>
                <a:lnTo>
                  <a:pt x="0" y="0"/>
                </a:lnTo>
                <a:lnTo>
                  <a:pt x="450" y="1142"/>
                </a:lnTo>
                <a:lnTo>
                  <a:pt x="977" y="2235"/>
                </a:lnTo>
                <a:lnTo>
                  <a:pt x="52308" y="165928"/>
                </a:lnTo>
                <a:lnTo>
                  <a:pt x="70853" y="225564"/>
                </a:lnTo>
                <a:lnTo>
                  <a:pt x="71094" y="226174"/>
                </a:lnTo>
                <a:lnTo>
                  <a:pt x="71310" y="226809"/>
                </a:lnTo>
                <a:lnTo>
                  <a:pt x="71551" y="227431"/>
                </a:lnTo>
                <a:lnTo>
                  <a:pt x="153936" y="227380"/>
                </a:lnTo>
                <a:lnTo>
                  <a:pt x="157035" y="224561"/>
                </a:lnTo>
                <a:lnTo>
                  <a:pt x="155930" y="220776"/>
                </a:lnTo>
                <a:lnTo>
                  <a:pt x="155956" y="6464"/>
                </a:lnTo>
                <a:lnTo>
                  <a:pt x="155778" y="2679"/>
                </a:lnTo>
                <a:lnTo>
                  <a:pt x="155267" y="1130"/>
                </a:lnTo>
                <a:lnTo>
                  <a:pt x="153873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7279" y="6648008"/>
            <a:ext cx="95567" cy="206719"/>
          </a:xfrm>
          <a:custGeom>
            <a:avLst/>
            <a:gdLst/>
            <a:ahLst/>
            <a:cxnLst/>
            <a:rect l="l" t="t" r="r" b="b"/>
            <a:pathLst>
              <a:path w="111760" h="227965">
                <a:moveTo>
                  <a:pt x="111252" y="0"/>
                </a:moveTo>
                <a:lnTo>
                  <a:pt x="1727" y="0"/>
                </a:lnTo>
                <a:lnTo>
                  <a:pt x="0" y="1739"/>
                </a:lnTo>
                <a:lnTo>
                  <a:pt x="393" y="3975"/>
                </a:lnTo>
                <a:lnTo>
                  <a:pt x="393" y="85089"/>
                </a:lnTo>
                <a:lnTo>
                  <a:pt x="698" y="88899"/>
                </a:lnTo>
                <a:lnTo>
                  <a:pt x="1739" y="92608"/>
                </a:lnTo>
                <a:lnTo>
                  <a:pt x="44132" y="227444"/>
                </a:lnTo>
                <a:lnTo>
                  <a:pt x="60515" y="227456"/>
                </a:lnTo>
                <a:lnTo>
                  <a:pt x="60566" y="226923"/>
                </a:lnTo>
                <a:lnTo>
                  <a:pt x="60706" y="226682"/>
                </a:lnTo>
                <a:lnTo>
                  <a:pt x="67389" y="180702"/>
                </a:lnTo>
                <a:lnTo>
                  <a:pt x="79958" y="113815"/>
                </a:lnTo>
                <a:lnTo>
                  <a:pt x="92956" y="60300"/>
                </a:lnTo>
                <a:lnTo>
                  <a:pt x="104645" y="19942"/>
                </a:lnTo>
                <a:lnTo>
                  <a:pt x="111252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" y="6647637"/>
            <a:ext cx="70046" cy="207295"/>
          </a:xfrm>
          <a:custGeom>
            <a:avLst/>
            <a:gdLst/>
            <a:ahLst/>
            <a:cxnLst/>
            <a:rect l="l" t="t" r="r" b="b"/>
            <a:pathLst>
              <a:path w="81915" h="228600">
                <a:moveTo>
                  <a:pt x="482" y="0"/>
                </a:moveTo>
                <a:lnTo>
                  <a:pt x="64" y="673"/>
                </a:lnTo>
                <a:lnTo>
                  <a:pt x="0" y="228028"/>
                </a:lnTo>
                <a:lnTo>
                  <a:pt x="81356" y="227799"/>
                </a:lnTo>
                <a:lnTo>
                  <a:pt x="25882" y="42367"/>
                </a:lnTo>
                <a:lnTo>
                  <a:pt x="22680" y="31913"/>
                </a:lnTo>
                <a:lnTo>
                  <a:pt x="19442" y="21472"/>
                </a:lnTo>
                <a:lnTo>
                  <a:pt x="16343" y="10988"/>
                </a:lnTo>
                <a:lnTo>
                  <a:pt x="13633" y="673"/>
                </a:lnTo>
                <a:lnTo>
                  <a:pt x="6908" y="673"/>
                </a:lnTo>
                <a:lnTo>
                  <a:pt x="482" y="0"/>
                </a:lnTo>
                <a:close/>
              </a:path>
              <a:path w="81915" h="228600">
                <a:moveTo>
                  <a:pt x="13563" y="406"/>
                </a:moveTo>
                <a:lnTo>
                  <a:pt x="10248" y="406"/>
                </a:lnTo>
                <a:lnTo>
                  <a:pt x="6908" y="673"/>
                </a:lnTo>
                <a:lnTo>
                  <a:pt x="13633" y="673"/>
                </a:lnTo>
                <a:lnTo>
                  <a:pt x="13563" y="406"/>
                </a:lnTo>
                <a:close/>
              </a:path>
            </a:pathLst>
          </a:custGeom>
          <a:solidFill>
            <a:srgbClr val="C943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02174" y="6648056"/>
            <a:ext cx="0" cy="206142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889">
            <a:solidFill>
              <a:srgbClr val="696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73985" y="6648010"/>
            <a:ext cx="25521" cy="80039"/>
          </a:xfrm>
          <a:custGeom>
            <a:avLst/>
            <a:gdLst/>
            <a:ahLst/>
            <a:cxnLst/>
            <a:rect l="l" t="t" r="r" b="b"/>
            <a:pathLst>
              <a:path w="29845" h="88265">
                <a:moveTo>
                  <a:pt x="28054" y="0"/>
                </a:moveTo>
                <a:lnTo>
                  <a:pt x="0" y="0"/>
                </a:lnTo>
                <a:lnTo>
                  <a:pt x="252" y="1269"/>
                </a:lnTo>
                <a:lnTo>
                  <a:pt x="27228" y="87693"/>
                </a:lnTo>
                <a:lnTo>
                  <a:pt x="29705" y="87007"/>
                </a:lnTo>
                <a:lnTo>
                  <a:pt x="28448" y="84937"/>
                </a:lnTo>
                <a:lnTo>
                  <a:pt x="28498" y="2705"/>
                </a:lnTo>
                <a:lnTo>
                  <a:pt x="28841" y="1269"/>
                </a:lnTo>
                <a:lnTo>
                  <a:pt x="28054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98018" y="6648009"/>
            <a:ext cx="0" cy="8407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608"/>
                </a:lnTo>
              </a:path>
            </a:pathLst>
          </a:custGeom>
          <a:ln w="3175">
            <a:solidFill>
              <a:srgbClr val="6BA7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7943" y="11"/>
            <a:ext cx="1215218" cy="200384"/>
          </a:xfrm>
          <a:custGeom>
            <a:avLst/>
            <a:gdLst/>
            <a:ahLst/>
            <a:cxnLst/>
            <a:rect l="l" t="t" r="r" b="b"/>
            <a:pathLst>
              <a:path w="1421129" h="220979">
                <a:moveTo>
                  <a:pt x="1026387" y="0"/>
                </a:moveTo>
                <a:lnTo>
                  <a:pt x="510416" y="0"/>
                </a:lnTo>
                <a:lnTo>
                  <a:pt x="391040" y="49067"/>
                </a:lnTo>
                <a:lnTo>
                  <a:pt x="196469" y="126467"/>
                </a:lnTo>
                <a:lnTo>
                  <a:pt x="98525" y="163627"/>
                </a:lnTo>
                <a:lnTo>
                  <a:pt x="0" y="199428"/>
                </a:lnTo>
                <a:lnTo>
                  <a:pt x="50754" y="204259"/>
                </a:lnTo>
                <a:lnTo>
                  <a:pt x="101467" y="208444"/>
                </a:lnTo>
                <a:lnTo>
                  <a:pt x="152136" y="211991"/>
                </a:lnTo>
                <a:lnTo>
                  <a:pt x="202764" y="214906"/>
                </a:lnTo>
                <a:lnTo>
                  <a:pt x="253351" y="217195"/>
                </a:lnTo>
                <a:lnTo>
                  <a:pt x="303896" y="218865"/>
                </a:lnTo>
                <a:lnTo>
                  <a:pt x="354401" y="219922"/>
                </a:lnTo>
                <a:lnTo>
                  <a:pt x="404865" y="220373"/>
                </a:lnTo>
                <a:lnTo>
                  <a:pt x="455290" y="220225"/>
                </a:lnTo>
                <a:lnTo>
                  <a:pt x="505675" y="219483"/>
                </a:lnTo>
                <a:lnTo>
                  <a:pt x="556022" y="218155"/>
                </a:lnTo>
                <a:lnTo>
                  <a:pt x="606329" y="216247"/>
                </a:lnTo>
                <a:lnTo>
                  <a:pt x="656599" y="213765"/>
                </a:lnTo>
                <a:lnTo>
                  <a:pt x="706831" y="210716"/>
                </a:lnTo>
                <a:lnTo>
                  <a:pt x="757025" y="207107"/>
                </a:lnTo>
                <a:lnTo>
                  <a:pt x="807183" y="202944"/>
                </a:lnTo>
                <a:lnTo>
                  <a:pt x="857304" y="198234"/>
                </a:lnTo>
                <a:lnTo>
                  <a:pt x="907389" y="192982"/>
                </a:lnTo>
                <a:lnTo>
                  <a:pt x="957438" y="187196"/>
                </a:lnTo>
                <a:lnTo>
                  <a:pt x="1007452" y="180883"/>
                </a:lnTo>
                <a:lnTo>
                  <a:pt x="1057432" y="174048"/>
                </a:lnTo>
                <a:lnTo>
                  <a:pt x="1107377" y="166698"/>
                </a:lnTo>
                <a:lnTo>
                  <a:pt x="1157287" y="158840"/>
                </a:lnTo>
                <a:lnTo>
                  <a:pt x="1207165" y="150480"/>
                </a:lnTo>
                <a:lnTo>
                  <a:pt x="1306820" y="132281"/>
                </a:lnTo>
                <a:lnTo>
                  <a:pt x="1411478" y="111074"/>
                </a:lnTo>
                <a:lnTo>
                  <a:pt x="1415986" y="107353"/>
                </a:lnTo>
                <a:lnTo>
                  <a:pt x="1420799" y="104876"/>
                </a:lnTo>
                <a:lnTo>
                  <a:pt x="1079106" y="14826"/>
                </a:lnTo>
                <a:lnTo>
                  <a:pt x="1030513" y="1203"/>
                </a:lnTo>
                <a:lnTo>
                  <a:pt x="1026387" y="0"/>
                </a:lnTo>
                <a:close/>
              </a:path>
            </a:pathLst>
          </a:custGeom>
          <a:solidFill>
            <a:srgbClr val="74C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5894" y="94894"/>
            <a:ext cx="2239303" cy="277545"/>
          </a:xfrm>
          <a:custGeom>
            <a:avLst/>
            <a:gdLst/>
            <a:ahLst/>
            <a:cxnLst/>
            <a:rect l="l" t="t" r="r" b="b"/>
            <a:pathLst>
              <a:path w="2618740" h="306070">
                <a:moveTo>
                  <a:pt x="674516" y="88137"/>
                </a:moveTo>
                <a:lnTo>
                  <a:pt x="650616" y="89963"/>
                </a:lnTo>
                <a:lnTo>
                  <a:pt x="626935" y="94793"/>
                </a:lnTo>
                <a:lnTo>
                  <a:pt x="576410" y="107175"/>
                </a:lnTo>
                <a:lnTo>
                  <a:pt x="375213" y="159823"/>
                </a:lnTo>
                <a:lnTo>
                  <a:pt x="274353" y="185326"/>
                </a:lnTo>
                <a:lnTo>
                  <a:pt x="223657" y="197199"/>
                </a:lnTo>
                <a:lnTo>
                  <a:pt x="172707" y="208230"/>
                </a:lnTo>
                <a:lnTo>
                  <a:pt x="128732" y="215365"/>
                </a:lnTo>
                <a:lnTo>
                  <a:pt x="84453" y="221714"/>
                </a:lnTo>
                <a:lnTo>
                  <a:pt x="41124" y="231583"/>
                </a:lnTo>
                <a:lnTo>
                  <a:pt x="0" y="249276"/>
                </a:lnTo>
                <a:lnTo>
                  <a:pt x="51235" y="256801"/>
                </a:lnTo>
                <a:lnTo>
                  <a:pt x="102489" y="263753"/>
                </a:lnTo>
                <a:lnTo>
                  <a:pt x="153761" y="270139"/>
                </a:lnTo>
                <a:lnTo>
                  <a:pt x="205051" y="275968"/>
                </a:lnTo>
                <a:lnTo>
                  <a:pt x="256359" y="281250"/>
                </a:lnTo>
                <a:lnTo>
                  <a:pt x="307687" y="285993"/>
                </a:lnTo>
                <a:lnTo>
                  <a:pt x="359033" y="290205"/>
                </a:lnTo>
                <a:lnTo>
                  <a:pt x="410398" y="293895"/>
                </a:lnTo>
                <a:lnTo>
                  <a:pt x="461783" y="297073"/>
                </a:lnTo>
                <a:lnTo>
                  <a:pt x="564612" y="301925"/>
                </a:lnTo>
                <a:lnTo>
                  <a:pt x="667521" y="304830"/>
                </a:lnTo>
                <a:lnTo>
                  <a:pt x="770512" y="305858"/>
                </a:lnTo>
                <a:lnTo>
                  <a:pt x="873587" y="305078"/>
                </a:lnTo>
                <a:lnTo>
                  <a:pt x="976747" y="302562"/>
                </a:lnTo>
                <a:lnTo>
                  <a:pt x="1079996" y="298378"/>
                </a:lnTo>
                <a:lnTo>
                  <a:pt x="1183333" y="292597"/>
                </a:lnTo>
                <a:lnTo>
                  <a:pt x="1335004" y="281423"/>
                </a:lnTo>
                <a:lnTo>
                  <a:pt x="1484550" y="267590"/>
                </a:lnTo>
                <a:lnTo>
                  <a:pt x="1633642" y="251191"/>
                </a:lnTo>
                <a:lnTo>
                  <a:pt x="1782317" y="232414"/>
                </a:lnTo>
                <a:lnTo>
                  <a:pt x="1979964" y="203999"/>
                </a:lnTo>
                <a:lnTo>
                  <a:pt x="2177020" y="172129"/>
                </a:lnTo>
                <a:lnTo>
                  <a:pt x="2422643" y="128102"/>
                </a:lnTo>
                <a:lnTo>
                  <a:pt x="2577272" y="98284"/>
                </a:lnTo>
                <a:lnTo>
                  <a:pt x="1111411" y="98284"/>
                </a:lnTo>
                <a:lnTo>
                  <a:pt x="1014158" y="97713"/>
                </a:lnTo>
                <a:lnTo>
                  <a:pt x="698530" y="88194"/>
                </a:lnTo>
                <a:lnTo>
                  <a:pt x="674516" y="88137"/>
                </a:lnTo>
                <a:close/>
              </a:path>
              <a:path w="2618740" h="306070">
                <a:moveTo>
                  <a:pt x="2072316" y="0"/>
                </a:moveTo>
                <a:lnTo>
                  <a:pt x="2039904" y="2180"/>
                </a:lnTo>
                <a:lnTo>
                  <a:pt x="2007660" y="6287"/>
                </a:lnTo>
                <a:lnTo>
                  <a:pt x="1975485" y="11824"/>
                </a:lnTo>
                <a:lnTo>
                  <a:pt x="1924461" y="21163"/>
                </a:lnTo>
                <a:lnTo>
                  <a:pt x="1873365" y="29892"/>
                </a:lnTo>
                <a:lnTo>
                  <a:pt x="1822194" y="38033"/>
                </a:lnTo>
                <a:lnTo>
                  <a:pt x="1770949" y="45609"/>
                </a:lnTo>
                <a:lnTo>
                  <a:pt x="1719630" y="52642"/>
                </a:lnTo>
                <a:lnTo>
                  <a:pt x="1616765" y="65169"/>
                </a:lnTo>
                <a:lnTo>
                  <a:pt x="1513596" y="75791"/>
                </a:lnTo>
                <a:lnTo>
                  <a:pt x="1410121" y="84688"/>
                </a:lnTo>
                <a:lnTo>
                  <a:pt x="1306334" y="92037"/>
                </a:lnTo>
                <a:lnTo>
                  <a:pt x="1257534" y="94726"/>
                </a:lnTo>
                <a:lnTo>
                  <a:pt x="1208785" y="96609"/>
                </a:lnTo>
                <a:lnTo>
                  <a:pt x="1160079" y="97768"/>
                </a:lnTo>
                <a:lnTo>
                  <a:pt x="1111411" y="98284"/>
                </a:lnTo>
                <a:lnTo>
                  <a:pt x="2577272" y="98284"/>
                </a:lnTo>
                <a:lnTo>
                  <a:pt x="2618689" y="90069"/>
                </a:lnTo>
                <a:lnTo>
                  <a:pt x="2566190" y="74841"/>
                </a:lnTo>
                <a:lnTo>
                  <a:pt x="2512304" y="66450"/>
                </a:lnTo>
                <a:lnTo>
                  <a:pt x="2457908" y="60540"/>
                </a:lnTo>
                <a:lnTo>
                  <a:pt x="2403881" y="52756"/>
                </a:lnTo>
                <a:lnTo>
                  <a:pt x="2104999" y="242"/>
                </a:lnTo>
                <a:lnTo>
                  <a:pt x="2072316" y="0"/>
                </a:lnTo>
                <a:close/>
              </a:path>
            </a:pathLst>
          </a:custGeom>
          <a:solidFill>
            <a:srgbClr val="4E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46606" y="11"/>
            <a:ext cx="1849434" cy="259118"/>
          </a:xfrm>
          <a:custGeom>
            <a:avLst/>
            <a:gdLst/>
            <a:ahLst/>
            <a:cxnLst/>
            <a:rect l="l" t="t" r="r" b="b"/>
            <a:pathLst>
              <a:path w="2162810" h="285750">
                <a:moveTo>
                  <a:pt x="1553677" y="0"/>
                </a:moveTo>
                <a:lnTo>
                  <a:pt x="777680" y="0"/>
                </a:lnTo>
                <a:lnTo>
                  <a:pt x="703684" y="14598"/>
                </a:lnTo>
                <a:lnTo>
                  <a:pt x="302696" y="88114"/>
                </a:lnTo>
                <a:lnTo>
                  <a:pt x="151599" y="118003"/>
                </a:lnTo>
                <a:lnTo>
                  <a:pt x="50593" y="140062"/>
                </a:lnTo>
                <a:lnTo>
                  <a:pt x="0" y="151930"/>
                </a:lnTo>
                <a:lnTo>
                  <a:pt x="101157" y="172106"/>
                </a:lnTo>
                <a:lnTo>
                  <a:pt x="202392" y="190542"/>
                </a:lnTo>
                <a:lnTo>
                  <a:pt x="303705" y="207264"/>
                </a:lnTo>
                <a:lnTo>
                  <a:pt x="405094" y="222293"/>
                </a:lnTo>
                <a:lnTo>
                  <a:pt x="506559" y="235654"/>
                </a:lnTo>
                <a:lnTo>
                  <a:pt x="608098" y="247370"/>
                </a:lnTo>
                <a:lnTo>
                  <a:pt x="709709" y="257465"/>
                </a:lnTo>
                <a:lnTo>
                  <a:pt x="811393" y="265963"/>
                </a:lnTo>
                <a:lnTo>
                  <a:pt x="913147" y="272886"/>
                </a:lnTo>
                <a:lnTo>
                  <a:pt x="1014971" y="278258"/>
                </a:lnTo>
                <a:lnTo>
                  <a:pt x="1116864" y="282103"/>
                </a:lnTo>
                <a:lnTo>
                  <a:pt x="1218824" y="284444"/>
                </a:lnTo>
                <a:lnTo>
                  <a:pt x="1320850" y="285305"/>
                </a:lnTo>
                <a:lnTo>
                  <a:pt x="1422941" y="284710"/>
                </a:lnTo>
                <a:lnTo>
                  <a:pt x="1525097" y="282681"/>
                </a:lnTo>
                <a:lnTo>
                  <a:pt x="1627316" y="279243"/>
                </a:lnTo>
                <a:lnTo>
                  <a:pt x="1780759" y="271494"/>
                </a:lnTo>
                <a:lnTo>
                  <a:pt x="1934338" y="260706"/>
                </a:lnTo>
                <a:lnTo>
                  <a:pt x="2088049" y="246958"/>
                </a:lnTo>
                <a:lnTo>
                  <a:pt x="2147227" y="240893"/>
                </a:lnTo>
                <a:lnTo>
                  <a:pt x="2154682" y="236004"/>
                </a:lnTo>
                <a:lnTo>
                  <a:pt x="2162378" y="233007"/>
                </a:lnTo>
                <a:lnTo>
                  <a:pt x="1699116" y="57821"/>
                </a:lnTo>
                <a:lnTo>
                  <a:pt x="1606959" y="21589"/>
                </a:lnTo>
                <a:lnTo>
                  <a:pt x="1553677" y="0"/>
                </a:lnTo>
                <a:close/>
              </a:path>
            </a:pathLst>
          </a:custGeom>
          <a:solidFill>
            <a:srgbClr val="6AC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9843" y="12"/>
            <a:ext cx="4967299" cy="419196"/>
          </a:xfrm>
          <a:custGeom>
            <a:avLst/>
            <a:gdLst/>
            <a:ahLst/>
            <a:cxnLst/>
            <a:rect l="l" t="t" r="r" b="b"/>
            <a:pathLst>
              <a:path w="5808980" h="462280">
                <a:moveTo>
                  <a:pt x="5808512" y="0"/>
                </a:moveTo>
                <a:lnTo>
                  <a:pt x="0" y="0"/>
                </a:lnTo>
                <a:lnTo>
                  <a:pt x="44251" y="11478"/>
                </a:lnTo>
                <a:lnTo>
                  <a:pt x="141716" y="35433"/>
                </a:lnTo>
                <a:lnTo>
                  <a:pt x="244918" y="59318"/>
                </a:lnTo>
                <a:lnTo>
                  <a:pt x="407421" y="94768"/>
                </a:lnTo>
                <a:lnTo>
                  <a:pt x="1377540" y="289480"/>
                </a:lnTo>
                <a:lnTo>
                  <a:pt x="1447889" y="302595"/>
                </a:lnTo>
                <a:lnTo>
                  <a:pt x="1539071" y="317477"/>
                </a:lnTo>
                <a:lnTo>
                  <a:pt x="1689467" y="339249"/>
                </a:lnTo>
                <a:lnTo>
                  <a:pt x="1868293" y="362189"/>
                </a:lnTo>
                <a:lnTo>
                  <a:pt x="2124313" y="390787"/>
                </a:lnTo>
                <a:lnTo>
                  <a:pt x="2407466" y="417244"/>
                </a:lnTo>
                <a:lnTo>
                  <a:pt x="2647069" y="435386"/>
                </a:lnTo>
                <a:lnTo>
                  <a:pt x="2892972" y="449618"/>
                </a:lnTo>
                <a:lnTo>
                  <a:pt x="3078576" y="457047"/>
                </a:lnTo>
                <a:lnTo>
                  <a:pt x="3262881" y="461165"/>
                </a:lnTo>
                <a:lnTo>
                  <a:pt x="3384007" y="461836"/>
                </a:lnTo>
                <a:lnTo>
                  <a:pt x="3503018" y="460683"/>
                </a:lnTo>
                <a:lnTo>
                  <a:pt x="3619302" y="457564"/>
                </a:lnTo>
                <a:lnTo>
                  <a:pt x="3676229" y="455224"/>
                </a:lnTo>
                <a:lnTo>
                  <a:pt x="3732243" y="452340"/>
                </a:lnTo>
                <a:lnTo>
                  <a:pt x="3787268" y="448894"/>
                </a:lnTo>
                <a:lnTo>
                  <a:pt x="3888855" y="441067"/>
                </a:lnTo>
                <a:lnTo>
                  <a:pt x="3990132" y="431552"/>
                </a:lnTo>
                <a:lnTo>
                  <a:pt x="4091103" y="420386"/>
                </a:lnTo>
                <a:lnTo>
                  <a:pt x="4191771" y="407609"/>
                </a:lnTo>
                <a:lnTo>
                  <a:pt x="4292141" y="393258"/>
                </a:lnTo>
                <a:lnTo>
                  <a:pt x="4392217" y="377373"/>
                </a:lnTo>
                <a:lnTo>
                  <a:pt x="4492003" y="359993"/>
                </a:lnTo>
                <a:lnTo>
                  <a:pt x="4591504" y="341155"/>
                </a:lnTo>
                <a:lnTo>
                  <a:pt x="4690723" y="320900"/>
                </a:lnTo>
                <a:lnTo>
                  <a:pt x="4789664" y="299265"/>
                </a:lnTo>
                <a:lnTo>
                  <a:pt x="4888333" y="276290"/>
                </a:lnTo>
                <a:lnTo>
                  <a:pt x="4986732" y="252013"/>
                </a:lnTo>
                <a:lnTo>
                  <a:pt x="5133835" y="213242"/>
                </a:lnTo>
                <a:lnTo>
                  <a:pt x="5280356" y="171759"/>
                </a:lnTo>
                <a:lnTo>
                  <a:pt x="5426309" y="127696"/>
                </a:lnTo>
                <a:lnTo>
                  <a:pt x="5571707" y="81183"/>
                </a:lnTo>
                <a:lnTo>
                  <a:pt x="5716566" y="32352"/>
                </a:lnTo>
                <a:lnTo>
                  <a:pt x="5808512" y="0"/>
                </a:lnTo>
                <a:close/>
              </a:path>
            </a:pathLst>
          </a:custGeom>
          <a:solidFill>
            <a:srgbClr val="B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1"/>
            <a:ext cx="2075862" cy="361614"/>
          </a:xfrm>
          <a:custGeom>
            <a:avLst/>
            <a:gdLst/>
            <a:ahLst/>
            <a:cxnLst/>
            <a:rect l="l" t="t" r="r" b="b"/>
            <a:pathLst>
              <a:path w="2427605" h="398780">
                <a:moveTo>
                  <a:pt x="0" y="45313"/>
                </a:moveTo>
                <a:lnTo>
                  <a:pt x="0" y="355074"/>
                </a:lnTo>
                <a:lnTo>
                  <a:pt x="111230" y="368500"/>
                </a:lnTo>
                <a:lnTo>
                  <a:pt x="213713" y="379374"/>
                </a:lnTo>
                <a:lnTo>
                  <a:pt x="265665" y="384028"/>
                </a:lnTo>
                <a:lnTo>
                  <a:pt x="317627" y="388067"/>
                </a:lnTo>
                <a:lnTo>
                  <a:pt x="369598" y="391478"/>
                </a:lnTo>
                <a:lnTo>
                  <a:pt x="421580" y="394247"/>
                </a:lnTo>
                <a:lnTo>
                  <a:pt x="473572" y="396364"/>
                </a:lnTo>
                <a:lnTo>
                  <a:pt x="525574" y="397814"/>
                </a:lnTo>
                <a:lnTo>
                  <a:pt x="577588" y="398587"/>
                </a:lnTo>
                <a:lnTo>
                  <a:pt x="629613" y="398668"/>
                </a:lnTo>
                <a:lnTo>
                  <a:pt x="681649" y="398046"/>
                </a:lnTo>
                <a:lnTo>
                  <a:pt x="733696" y="396708"/>
                </a:lnTo>
                <a:lnTo>
                  <a:pt x="785756" y="394642"/>
                </a:lnTo>
                <a:lnTo>
                  <a:pt x="837827" y="391834"/>
                </a:lnTo>
                <a:lnTo>
                  <a:pt x="889911" y="388273"/>
                </a:lnTo>
                <a:lnTo>
                  <a:pt x="989127" y="379575"/>
                </a:lnTo>
                <a:lnTo>
                  <a:pt x="1083192" y="369789"/>
                </a:lnTo>
                <a:lnTo>
                  <a:pt x="1130120" y="364093"/>
                </a:lnTo>
                <a:lnTo>
                  <a:pt x="1176966" y="357674"/>
                </a:lnTo>
                <a:lnTo>
                  <a:pt x="1223719" y="350393"/>
                </a:lnTo>
                <a:lnTo>
                  <a:pt x="1453476" y="307766"/>
                </a:lnTo>
                <a:lnTo>
                  <a:pt x="1582579" y="281825"/>
                </a:lnTo>
                <a:lnTo>
                  <a:pt x="1713584" y="253421"/>
                </a:lnTo>
                <a:lnTo>
                  <a:pt x="1775234" y="238934"/>
                </a:lnTo>
                <a:lnTo>
                  <a:pt x="1831879" y="224598"/>
                </a:lnTo>
                <a:lnTo>
                  <a:pt x="1881694" y="210667"/>
                </a:lnTo>
                <a:lnTo>
                  <a:pt x="1931489" y="193904"/>
                </a:lnTo>
                <a:lnTo>
                  <a:pt x="1981037" y="176555"/>
                </a:lnTo>
                <a:lnTo>
                  <a:pt x="2030363" y="158675"/>
                </a:lnTo>
                <a:lnTo>
                  <a:pt x="2085246" y="138110"/>
                </a:lnTo>
                <a:lnTo>
                  <a:pt x="861826" y="138110"/>
                </a:lnTo>
                <a:lnTo>
                  <a:pt x="811760" y="137774"/>
                </a:lnTo>
                <a:lnTo>
                  <a:pt x="761606" y="136509"/>
                </a:lnTo>
                <a:lnTo>
                  <a:pt x="711351" y="134213"/>
                </a:lnTo>
                <a:lnTo>
                  <a:pt x="610884" y="127608"/>
                </a:lnTo>
                <a:lnTo>
                  <a:pt x="510782" y="119158"/>
                </a:lnTo>
                <a:lnTo>
                  <a:pt x="411025" y="108835"/>
                </a:lnTo>
                <a:lnTo>
                  <a:pt x="311593" y="96615"/>
                </a:lnTo>
                <a:lnTo>
                  <a:pt x="212465" y="82471"/>
                </a:lnTo>
                <a:lnTo>
                  <a:pt x="163009" y="74669"/>
                </a:lnTo>
                <a:lnTo>
                  <a:pt x="113622" y="66376"/>
                </a:lnTo>
                <a:lnTo>
                  <a:pt x="64302" y="57590"/>
                </a:lnTo>
                <a:lnTo>
                  <a:pt x="15045" y="48305"/>
                </a:lnTo>
                <a:lnTo>
                  <a:pt x="0" y="45313"/>
                </a:lnTo>
                <a:close/>
              </a:path>
              <a:path w="2427605" h="398780">
                <a:moveTo>
                  <a:pt x="2427197" y="0"/>
                </a:moveTo>
                <a:lnTo>
                  <a:pt x="1921932" y="0"/>
                </a:lnTo>
                <a:lnTo>
                  <a:pt x="1873324" y="12867"/>
                </a:lnTo>
                <a:lnTo>
                  <a:pt x="1822977" y="25560"/>
                </a:lnTo>
                <a:lnTo>
                  <a:pt x="1772480" y="37639"/>
                </a:lnTo>
                <a:lnTo>
                  <a:pt x="1721829" y="49089"/>
                </a:lnTo>
                <a:lnTo>
                  <a:pt x="1671019" y="59893"/>
                </a:lnTo>
                <a:lnTo>
                  <a:pt x="1620047" y="70035"/>
                </a:lnTo>
                <a:lnTo>
                  <a:pt x="1568908" y="79497"/>
                </a:lnTo>
                <a:lnTo>
                  <a:pt x="1517599" y="88263"/>
                </a:lnTo>
                <a:lnTo>
                  <a:pt x="1466115" y="96317"/>
                </a:lnTo>
                <a:lnTo>
                  <a:pt x="1414453" y="103642"/>
                </a:lnTo>
                <a:lnTo>
                  <a:pt x="1362607" y="110222"/>
                </a:lnTo>
                <a:lnTo>
                  <a:pt x="1310575" y="116040"/>
                </a:lnTo>
                <a:lnTo>
                  <a:pt x="1111278" y="129399"/>
                </a:lnTo>
                <a:lnTo>
                  <a:pt x="1011620" y="134556"/>
                </a:lnTo>
                <a:lnTo>
                  <a:pt x="961742" y="136400"/>
                </a:lnTo>
                <a:lnTo>
                  <a:pt x="911815" y="137618"/>
                </a:lnTo>
                <a:lnTo>
                  <a:pt x="861826" y="138110"/>
                </a:lnTo>
                <a:lnTo>
                  <a:pt x="2085246" y="138110"/>
                </a:lnTo>
                <a:lnTo>
                  <a:pt x="2177231" y="102399"/>
                </a:lnTo>
                <a:lnTo>
                  <a:pt x="2427197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1"/>
            <a:ext cx="1129425" cy="141076"/>
          </a:xfrm>
          <a:custGeom>
            <a:avLst/>
            <a:gdLst/>
            <a:ahLst/>
            <a:cxnLst/>
            <a:rect l="l" t="t" r="r" b="b"/>
            <a:pathLst>
              <a:path w="1320800" h="155575">
                <a:moveTo>
                  <a:pt x="855978" y="0"/>
                </a:moveTo>
                <a:lnTo>
                  <a:pt x="0" y="0"/>
                </a:lnTo>
                <a:lnTo>
                  <a:pt x="0" y="62488"/>
                </a:lnTo>
                <a:lnTo>
                  <a:pt x="57847" y="74113"/>
                </a:lnTo>
                <a:lnTo>
                  <a:pt x="107847" y="83430"/>
                </a:lnTo>
                <a:lnTo>
                  <a:pt x="157946" y="92144"/>
                </a:lnTo>
                <a:lnTo>
                  <a:pt x="208142" y="100269"/>
                </a:lnTo>
                <a:lnTo>
                  <a:pt x="258431" y="107822"/>
                </a:lnTo>
                <a:lnTo>
                  <a:pt x="308812" y="114817"/>
                </a:lnTo>
                <a:lnTo>
                  <a:pt x="359281" y="121272"/>
                </a:lnTo>
                <a:lnTo>
                  <a:pt x="409836" y="127201"/>
                </a:lnTo>
                <a:lnTo>
                  <a:pt x="511193" y="137544"/>
                </a:lnTo>
                <a:lnTo>
                  <a:pt x="612862" y="145973"/>
                </a:lnTo>
                <a:lnTo>
                  <a:pt x="664154" y="149370"/>
                </a:lnTo>
                <a:lnTo>
                  <a:pt x="715434" y="151998"/>
                </a:lnTo>
                <a:lnTo>
                  <a:pt x="766704" y="153877"/>
                </a:lnTo>
                <a:lnTo>
                  <a:pt x="817962" y="155028"/>
                </a:lnTo>
                <a:lnTo>
                  <a:pt x="869210" y="155468"/>
                </a:lnTo>
                <a:lnTo>
                  <a:pt x="920446" y="155218"/>
                </a:lnTo>
                <a:lnTo>
                  <a:pt x="971673" y="154296"/>
                </a:lnTo>
                <a:lnTo>
                  <a:pt x="1022888" y="152722"/>
                </a:lnTo>
                <a:lnTo>
                  <a:pt x="1074094" y="150516"/>
                </a:lnTo>
                <a:lnTo>
                  <a:pt x="1125288" y="147696"/>
                </a:lnTo>
                <a:lnTo>
                  <a:pt x="1176473" y="144282"/>
                </a:lnTo>
                <a:lnTo>
                  <a:pt x="1227648" y="140294"/>
                </a:lnTo>
                <a:lnTo>
                  <a:pt x="1278812" y="135750"/>
                </a:lnTo>
                <a:lnTo>
                  <a:pt x="1289664" y="135005"/>
                </a:lnTo>
                <a:lnTo>
                  <a:pt x="1300451" y="134007"/>
                </a:lnTo>
                <a:lnTo>
                  <a:pt x="1310893" y="131557"/>
                </a:lnTo>
                <a:lnTo>
                  <a:pt x="1320709" y="126454"/>
                </a:lnTo>
                <a:lnTo>
                  <a:pt x="1311542" y="113961"/>
                </a:lnTo>
                <a:lnTo>
                  <a:pt x="1299392" y="106488"/>
                </a:lnTo>
                <a:lnTo>
                  <a:pt x="1285433" y="102145"/>
                </a:lnTo>
                <a:lnTo>
                  <a:pt x="1126108" y="67011"/>
                </a:lnTo>
                <a:lnTo>
                  <a:pt x="982074" y="32595"/>
                </a:lnTo>
                <a:lnTo>
                  <a:pt x="886489" y="8144"/>
                </a:lnTo>
                <a:lnTo>
                  <a:pt x="855978" y="0"/>
                </a:lnTo>
                <a:close/>
              </a:path>
            </a:pathLst>
          </a:custGeom>
          <a:solidFill>
            <a:srgbClr val="4E4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43176" y="12"/>
            <a:ext cx="2521659" cy="202112"/>
          </a:xfrm>
          <a:custGeom>
            <a:avLst/>
            <a:gdLst/>
            <a:ahLst/>
            <a:cxnLst/>
            <a:rect l="l" t="t" r="r" b="b"/>
            <a:pathLst>
              <a:path w="2948940" h="222885">
                <a:moveTo>
                  <a:pt x="2948576" y="0"/>
                </a:moveTo>
                <a:lnTo>
                  <a:pt x="0" y="0"/>
                </a:lnTo>
                <a:lnTo>
                  <a:pt x="46048" y="13830"/>
                </a:lnTo>
                <a:lnTo>
                  <a:pt x="144613" y="42114"/>
                </a:lnTo>
                <a:lnTo>
                  <a:pt x="243702" y="68649"/>
                </a:lnTo>
                <a:lnTo>
                  <a:pt x="293459" y="81210"/>
                </a:lnTo>
                <a:lnTo>
                  <a:pt x="343364" y="93273"/>
                </a:lnTo>
                <a:lnTo>
                  <a:pt x="393425" y="104817"/>
                </a:lnTo>
                <a:lnTo>
                  <a:pt x="443646" y="115823"/>
                </a:lnTo>
                <a:lnTo>
                  <a:pt x="486107" y="123798"/>
                </a:lnTo>
                <a:lnTo>
                  <a:pt x="536797" y="132158"/>
                </a:lnTo>
                <a:lnTo>
                  <a:pt x="593877" y="140742"/>
                </a:lnTo>
                <a:lnTo>
                  <a:pt x="655509" y="149390"/>
                </a:lnTo>
                <a:lnTo>
                  <a:pt x="849321" y="174108"/>
                </a:lnTo>
                <a:lnTo>
                  <a:pt x="1111577" y="203555"/>
                </a:lnTo>
                <a:lnTo>
                  <a:pt x="1163348" y="208099"/>
                </a:lnTo>
                <a:lnTo>
                  <a:pt x="1215120" y="212026"/>
                </a:lnTo>
                <a:lnTo>
                  <a:pt x="1266892" y="215339"/>
                </a:lnTo>
                <a:lnTo>
                  <a:pt x="1318663" y="218042"/>
                </a:lnTo>
                <a:lnTo>
                  <a:pt x="1370458" y="220138"/>
                </a:lnTo>
                <a:lnTo>
                  <a:pt x="1422204" y="221628"/>
                </a:lnTo>
                <a:lnTo>
                  <a:pt x="1473972" y="222519"/>
                </a:lnTo>
                <a:lnTo>
                  <a:pt x="1525738" y="222812"/>
                </a:lnTo>
                <a:lnTo>
                  <a:pt x="1577501" y="222510"/>
                </a:lnTo>
                <a:lnTo>
                  <a:pt x="1629261" y="221618"/>
                </a:lnTo>
                <a:lnTo>
                  <a:pt x="1681034" y="220137"/>
                </a:lnTo>
                <a:lnTo>
                  <a:pt x="1732768" y="218073"/>
                </a:lnTo>
                <a:lnTo>
                  <a:pt x="1784515" y="215428"/>
                </a:lnTo>
                <a:lnTo>
                  <a:pt x="1836256" y="212204"/>
                </a:lnTo>
                <a:lnTo>
                  <a:pt x="1887991" y="208406"/>
                </a:lnTo>
                <a:lnTo>
                  <a:pt x="1938304" y="204146"/>
                </a:lnTo>
                <a:lnTo>
                  <a:pt x="1988498" y="199325"/>
                </a:lnTo>
                <a:lnTo>
                  <a:pt x="2038573" y="193950"/>
                </a:lnTo>
                <a:lnTo>
                  <a:pt x="2088531" y="188025"/>
                </a:lnTo>
                <a:lnTo>
                  <a:pt x="2138372" y="181556"/>
                </a:lnTo>
                <a:lnTo>
                  <a:pt x="2188096" y="174550"/>
                </a:lnTo>
                <a:lnTo>
                  <a:pt x="2237706" y="167011"/>
                </a:lnTo>
                <a:lnTo>
                  <a:pt x="2287201" y="158945"/>
                </a:lnTo>
                <a:lnTo>
                  <a:pt x="2336582" y="150357"/>
                </a:lnTo>
                <a:lnTo>
                  <a:pt x="2385851" y="141254"/>
                </a:lnTo>
                <a:lnTo>
                  <a:pt x="2435008" y="131641"/>
                </a:lnTo>
                <a:lnTo>
                  <a:pt x="2484053" y="121522"/>
                </a:lnTo>
                <a:lnTo>
                  <a:pt x="2532988" y="110905"/>
                </a:lnTo>
                <a:lnTo>
                  <a:pt x="2581814" y="99794"/>
                </a:lnTo>
                <a:lnTo>
                  <a:pt x="2630531" y="88195"/>
                </a:lnTo>
                <a:lnTo>
                  <a:pt x="2679140" y="76114"/>
                </a:lnTo>
                <a:lnTo>
                  <a:pt x="2727642" y="63555"/>
                </a:lnTo>
                <a:lnTo>
                  <a:pt x="2776038" y="50526"/>
                </a:lnTo>
                <a:lnTo>
                  <a:pt x="2824329" y="37030"/>
                </a:lnTo>
                <a:lnTo>
                  <a:pt x="2872514" y="23075"/>
                </a:lnTo>
                <a:lnTo>
                  <a:pt x="2920596" y="8665"/>
                </a:lnTo>
                <a:lnTo>
                  <a:pt x="2948576" y="0"/>
                </a:lnTo>
                <a:close/>
              </a:path>
            </a:pathLst>
          </a:custGeom>
          <a:solidFill>
            <a:srgbClr val="FBA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73724" y="12"/>
            <a:ext cx="569600" cy="360462"/>
          </a:xfrm>
          <a:custGeom>
            <a:avLst/>
            <a:gdLst/>
            <a:ahLst/>
            <a:cxnLst/>
            <a:rect l="l" t="t" r="r" b="b"/>
            <a:pathLst>
              <a:path w="666115" h="397510">
                <a:moveTo>
                  <a:pt x="665508" y="0"/>
                </a:moveTo>
                <a:lnTo>
                  <a:pt x="0" y="0"/>
                </a:lnTo>
                <a:lnTo>
                  <a:pt x="38942" y="30368"/>
                </a:lnTo>
                <a:lnTo>
                  <a:pt x="83732" y="63001"/>
                </a:lnTo>
                <a:lnTo>
                  <a:pt x="131986" y="96265"/>
                </a:lnTo>
                <a:lnTo>
                  <a:pt x="182958" y="129808"/>
                </a:lnTo>
                <a:lnTo>
                  <a:pt x="235903" y="163277"/>
                </a:lnTo>
                <a:lnTo>
                  <a:pt x="290078" y="196320"/>
                </a:lnTo>
                <a:lnTo>
                  <a:pt x="344737" y="228584"/>
                </a:lnTo>
                <a:lnTo>
                  <a:pt x="399136" y="259717"/>
                </a:lnTo>
                <a:lnTo>
                  <a:pt x="452530" y="289365"/>
                </a:lnTo>
                <a:lnTo>
                  <a:pt x="504175" y="317176"/>
                </a:lnTo>
                <a:lnTo>
                  <a:pt x="553326" y="342797"/>
                </a:lnTo>
                <a:lnTo>
                  <a:pt x="599238" y="365876"/>
                </a:lnTo>
                <a:lnTo>
                  <a:pt x="641168" y="386060"/>
                </a:lnTo>
                <a:lnTo>
                  <a:pt x="665508" y="397141"/>
                </a:lnTo>
                <a:lnTo>
                  <a:pt x="665508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67552" y="12"/>
            <a:ext cx="614668" cy="218811"/>
          </a:xfrm>
          <a:custGeom>
            <a:avLst/>
            <a:gdLst/>
            <a:ahLst/>
            <a:cxnLst/>
            <a:rect l="l" t="t" r="r" b="b"/>
            <a:pathLst>
              <a:path w="718820" h="241300">
                <a:moveTo>
                  <a:pt x="392537" y="0"/>
                </a:moveTo>
                <a:lnTo>
                  <a:pt x="0" y="0"/>
                </a:lnTo>
                <a:lnTo>
                  <a:pt x="28902" y="13525"/>
                </a:lnTo>
                <a:lnTo>
                  <a:pt x="73967" y="33526"/>
                </a:lnTo>
                <a:lnTo>
                  <a:pt x="119420" y="52691"/>
                </a:lnTo>
                <a:lnTo>
                  <a:pt x="165236" y="71075"/>
                </a:lnTo>
                <a:lnTo>
                  <a:pt x="211388" y="88733"/>
                </a:lnTo>
                <a:lnTo>
                  <a:pt x="257849" y="105722"/>
                </a:lnTo>
                <a:lnTo>
                  <a:pt x="304592" y="122097"/>
                </a:lnTo>
                <a:lnTo>
                  <a:pt x="351592" y="137914"/>
                </a:lnTo>
                <a:lnTo>
                  <a:pt x="398822" y="153229"/>
                </a:lnTo>
                <a:lnTo>
                  <a:pt x="535915" y="195959"/>
                </a:lnTo>
                <a:lnTo>
                  <a:pt x="580940" y="209281"/>
                </a:lnTo>
                <a:lnTo>
                  <a:pt x="626280" y="221523"/>
                </a:lnTo>
                <a:lnTo>
                  <a:pt x="672072" y="232179"/>
                </a:lnTo>
                <a:lnTo>
                  <a:pt x="718454" y="240741"/>
                </a:lnTo>
                <a:lnTo>
                  <a:pt x="708294" y="226340"/>
                </a:lnTo>
                <a:lnTo>
                  <a:pt x="694813" y="215795"/>
                </a:lnTo>
                <a:lnTo>
                  <a:pt x="679771" y="207140"/>
                </a:lnTo>
                <a:lnTo>
                  <a:pt x="664924" y="198412"/>
                </a:lnTo>
                <a:lnTo>
                  <a:pt x="620822" y="168749"/>
                </a:lnTo>
                <a:lnTo>
                  <a:pt x="577123" y="138607"/>
                </a:lnTo>
                <a:lnTo>
                  <a:pt x="533876" y="107928"/>
                </a:lnTo>
                <a:lnTo>
                  <a:pt x="491129" y="76653"/>
                </a:lnTo>
                <a:lnTo>
                  <a:pt x="448932" y="44721"/>
                </a:lnTo>
                <a:lnTo>
                  <a:pt x="407333" y="12074"/>
                </a:lnTo>
                <a:lnTo>
                  <a:pt x="392537" y="0"/>
                </a:lnTo>
                <a:close/>
              </a:path>
            </a:pathLst>
          </a:custGeom>
          <a:solidFill>
            <a:srgbClr val="69C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9" y="12"/>
            <a:ext cx="1009967" cy="115164"/>
          </a:xfrm>
          <a:custGeom>
            <a:avLst/>
            <a:gdLst/>
            <a:ahLst/>
            <a:cxnLst/>
            <a:rect l="l" t="t" r="r" b="b"/>
            <a:pathLst>
              <a:path w="1181100" h="127000">
                <a:moveTo>
                  <a:pt x="1180484" y="0"/>
                </a:moveTo>
                <a:lnTo>
                  <a:pt x="0" y="0"/>
                </a:lnTo>
                <a:lnTo>
                  <a:pt x="41546" y="11250"/>
                </a:lnTo>
                <a:lnTo>
                  <a:pt x="139999" y="36788"/>
                </a:lnTo>
                <a:lnTo>
                  <a:pt x="288281" y="73164"/>
                </a:lnTo>
                <a:lnTo>
                  <a:pt x="521593" y="126453"/>
                </a:lnTo>
                <a:lnTo>
                  <a:pt x="572290" y="122412"/>
                </a:lnTo>
                <a:lnTo>
                  <a:pt x="622757" y="117223"/>
                </a:lnTo>
                <a:lnTo>
                  <a:pt x="673007" y="110953"/>
                </a:lnTo>
                <a:lnTo>
                  <a:pt x="723051" y="103672"/>
                </a:lnTo>
                <a:lnTo>
                  <a:pt x="772903" y="95448"/>
                </a:lnTo>
                <a:lnTo>
                  <a:pt x="822576" y="86349"/>
                </a:lnTo>
                <a:lnTo>
                  <a:pt x="872083" y="76445"/>
                </a:lnTo>
                <a:lnTo>
                  <a:pt x="921435" y="65805"/>
                </a:lnTo>
                <a:lnTo>
                  <a:pt x="970646" y="54496"/>
                </a:lnTo>
                <a:lnTo>
                  <a:pt x="1019729" y="42587"/>
                </a:lnTo>
                <a:lnTo>
                  <a:pt x="1117560" y="17245"/>
                </a:lnTo>
                <a:lnTo>
                  <a:pt x="1180484" y="0"/>
                </a:lnTo>
                <a:close/>
              </a:path>
            </a:pathLst>
          </a:custGeom>
          <a:solidFill>
            <a:srgbClr val="6AC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Título 15"/>
          <p:cNvSpPr txBox="1">
            <a:spLocks/>
          </p:cNvSpPr>
          <p:nvPr/>
        </p:nvSpPr>
        <p:spPr>
          <a:xfrm>
            <a:off x="292983" y="2666451"/>
            <a:ext cx="8731325" cy="558184"/>
          </a:xfrm>
          <a:prstGeom prst="rect">
            <a:avLst/>
          </a:prstGeom>
        </p:spPr>
        <p:txBody>
          <a:bodyPr lIns="80147" tIns="40074" rIns="80147" bIns="40074"/>
          <a:lstStyle/>
          <a:p>
            <a:pPr algn="ctr" defTabSz="801472">
              <a:defRPr/>
            </a:pPr>
            <a:endParaRPr lang="pt-BR" sz="3500" b="1" kern="0" dirty="0">
              <a:solidFill>
                <a:sysClr val="windowText" lastClr="000000"/>
              </a:solidFill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458830" y="657160"/>
            <a:ext cx="8225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Decreto de </a:t>
            </a: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Convocação;</a:t>
            </a:r>
          </a:p>
          <a:p>
            <a:endParaRPr lang="pt-PT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Resolução de designação da Comissão de Organização da Conferência </a:t>
            </a: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Municipal;</a:t>
            </a:r>
          </a:p>
          <a:p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Resoluções;</a:t>
            </a:r>
          </a:p>
          <a:p>
            <a:endParaRPr lang="pt-PT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Regimento;</a:t>
            </a:r>
          </a:p>
          <a:p>
            <a:endParaRPr lang="pt-PT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Regulamento;</a:t>
            </a:r>
          </a:p>
          <a:p>
            <a:endParaRPr lang="pt-PT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Programação; </a:t>
            </a:r>
          </a:p>
          <a:p>
            <a:endParaRPr lang="pt-PT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Relatório </a:t>
            </a: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t-PT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1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37883" y="6648006"/>
            <a:ext cx="1557304" cy="207295"/>
          </a:xfrm>
          <a:custGeom>
            <a:avLst/>
            <a:gdLst/>
            <a:ahLst/>
            <a:cxnLst/>
            <a:rect l="l" t="t" r="r" b="b"/>
            <a:pathLst>
              <a:path w="1821179" h="228600">
                <a:moveTo>
                  <a:pt x="1815490" y="0"/>
                </a:moveTo>
                <a:lnTo>
                  <a:pt x="2438" y="0"/>
                </a:lnTo>
                <a:lnTo>
                  <a:pt x="546" y="2019"/>
                </a:lnTo>
                <a:lnTo>
                  <a:pt x="1320" y="4343"/>
                </a:lnTo>
                <a:lnTo>
                  <a:pt x="3553" y="13376"/>
                </a:lnTo>
                <a:lnTo>
                  <a:pt x="12141" y="53532"/>
                </a:lnTo>
                <a:lnTo>
                  <a:pt x="17476" y="93023"/>
                </a:lnTo>
                <a:lnTo>
                  <a:pt x="18618" y="116992"/>
                </a:lnTo>
                <a:lnTo>
                  <a:pt x="19558" y="120916"/>
                </a:lnTo>
                <a:lnTo>
                  <a:pt x="19621" y="126568"/>
                </a:lnTo>
                <a:lnTo>
                  <a:pt x="20294" y="128104"/>
                </a:lnTo>
                <a:lnTo>
                  <a:pt x="24409" y="130530"/>
                </a:lnTo>
                <a:lnTo>
                  <a:pt x="24574" y="132842"/>
                </a:lnTo>
                <a:lnTo>
                  <a:pt x="20370" y="148915"/>
                </a:lnTo>
                <a:lnTo>
                  <a:pt x="16992" y="162221"/>
                </a:lnTo>
                <a:lnTo>
                  <a:pt x="13643" y="175535"/>
                </a:lnTo>
                <a:lnTo>
                  <a:pt x="10261" y="188836"/>
                </a:lnTo>
                <a:lnTo>
                  <a:pt x="6000" y="205366"/>
                </a:lnTo>
                <a:lnTo>
                  <a:pt x="3917" y="213644"/>
                </a:lnTo>
                <a:lnTo>
                  <a:pt x="1435" y="224078"/>
                </a:lnTo>
                <a:lnTo>
                  <a:pt x="0" y="226885"/>
                </a:lnTo>
                <a:lnTo>
                  <a:pt x="3543" y="228079"/>
                </a:lnTo>
                <a:lnTo>
                  <a:pt x="1760080" y="228079"/>
                </a:lnTo>
                <a:lnTo>
                  <a:pt x="1777803" y="172370"/>
                </a:lnTo>
                <a:lnTo>
                  <a:pt x="1797453" y="98580"/>
                </a:lnTo>
                <a:lnTo>
                  <a:pt x="1817827" y="21856"/>
                </a:lnTo>
                <a:lnTo>
                  <a:pt x="1820354" y="15506"/>
                </a:lnTo>
                <a:lnTo>
                  <a:pt x="1820633" y="8648"/>
                </a:lnTo>
                <a:lnTo>
                  <a:pt x="1818970" y="5715"/>
                </a:lnTo>
                <a:lnTo>
                  <a:pt x="1819529" y="1435"/>
                </a:lnTo>
                <a:lnTo>
                  <a:pt x="1815490" y="0"/>
                </a:lnTo>
                <a:close/>
              </a:path>
            </a:pathLst>
          </a:custGeom>
          <a:solidFill>
            <a:srgbClr val="FAA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8827" y="6648006"/>
            <a:ext cx="1413410" cy="207871"/>
          </a:xfrm>
          <a:custGeom>
            <a:avLst/>
            <a:gdLst/>
            <a:ahLst/>
            <a:cxnLst/>
            <a:rect l="l" t="t" r="r" b="b"/>
            <a:pathLst>
              <a:path w="1652904" h="229234">
                <a:moveTo>
                  <a:pt x="1626141" y="228041"/>
                </a:moveTo>
                <a:lnTo>
                  <a:pt x="1622925" y="228041"/>
                </a:lnTo>
                <a:lnTo>
                  <a:pt x="1625096" y="228790"/>
                </a:lnTo>
                <a:lnTo>
                  <a:pt x="1626141" y="228041"/>
                </a:lnTo>
                <a:close/>
              </a:path>
              <a:path w="1652904" h="229234">
                <a:moveTo>
                  <a:pt x="8082" y="224485"/>
                </a:moveTo>
                <a:lnTo>
                  <a:pt x="1262" y="224840"/>
                </a:lnTo>
                <a:lnTo>
                  <a:pt x="81" y="226618"/>
                </a:lnTo>
                <a:lnTo>
                  <a:pt x="0" y="227406"/>
                </a:lnTo>
                <a:lnTo>
                  <a:pt x="182" y="227761"/>
                </a:lnTo>
                <a:lnTo>
                  <a:pt x="830" y="228015"/>
                </a:lnTo>
                <a:lnTo>
                  <a:pt x="2621" y="228155"/>
                </a:lnTo>
                <a:lnTo>
                  <a:pt x="1626141" y="228041"/>
                </a:lnTo>
                <a:lnTo>
                  <a:pt x="1627027" y="227406"/>
                </a:lnTo>
                <a:lnTo>
                  <a:pt x="1627765" y="224510"/>
                </a:lnTo>
                <a:lnTo>
                  <a:pt x="731524" y="224510"/>
                </a:lnTo>
                <a:lnTo>
                  <a:pt x="8082" y="224485"/>
                </a:lnTo>
                <a:close/>
              </a:path>
              <a:path w="1652904" h="229234">
                <a:moveTo>
                  <a:pt x="1626862" y="0"/>
                </a:moveTo>
                <a:lnTo>
                  <a:pt x="793208" y="0"/>
                </a:lnTo>
                <a:lnTo>
                  <a:pt x="790910" y="1778"/>
                </a:lnTo>
                <a:lnTo>
                  <a:pt x="789944" y="4279"/>
                </a:lnTo>
                <a:lnTo>
                  <a:pt x="786652" y="16979"/>
                </a:lnTo>
                <a:lnTo>
                  <a:pt x="781427" y="36857"/>
                </a:lnTo>
                <a:lnTo>
                  <a:pt x="767701" y="88267"/>
                </a:lnTo>
                <a:lnTo>
                  <a:pt x="731524" y="224510"/>
                </a:lnTo>
                <a:lnTo>
                  <a:pt x="1627765" y="224510"/>
                </a:lnTo>
                <a:lnTo>
                  <a:pt x="1646750" y="150101"/>
                </a:lnTo>
                <a:lnTo>
                  <a:pt x="1648172" y="144602"/>
                </a:lnTo>
                <a:lnTo>
                  <a:pt x="1649696" y="139115"/>
                </a:lnTo>
                <a:lnTo>
                  <a:pt x="1651335" y="131648"/>
                </a:lnTo>
                <a:lnTo>
                  <a:pt x="1652427" y="128409"/>
                </a:lnTo>
                <a:lnTo>
                  <a:pt x="1645150" y="127622"/>
                </a:lnTo>
                <a:lnTo>
                  <a:pt x="1645785" y="124815"/>
                </a:lnTo>
                <a:lnTo>
                  <a:pt x="1645670" y="121932"/>
                </a:lnTo>
                <a:lnTo>
                  <a:pt x="1641746" y="72707"/>
                </a:lnTo>
                <a:lnTo>
                  <a:pt x="1631336" y="18016"/>
                </a:lnTo>
                <a:lnTo>
                  <a:pt x="1626862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47365" y="6648006"/>
            <a:ext cx="679827" cy="206142"/>
          </a:xfrm>
          <a:custGeom>
            <a:avLst/>
            <a:gdLst/>
            <a:ahLst/>
            <a:cxnLst/>
            <a:rect l="l" t="t" r="r" b="b"/>
            <a:pathLst>
              <a:path w="795020" h="227329">
                <a:moveTo>
                  <a:pt x="794918" y="0"/>
                </a:moveTo>
                <a:lnTo>
                  <a:pt x="52679" y="0"/>
                </a:lnTo>
                <a:lnTo>
                  <a:pt x="50266" y="1092"/>
                </a:lnTo>
                <a:lnTo>
                  <a:pt x="36360" y="44843"/>
                </a:lnTo>
                <a:lnTo>
                  <a:pt x="22491" y="98893"/>
                </a:lnTo>
                <a:lnTo>
                  <a:pt x="11252" y="153581"/>
                </a:lnTo>
                <a:lnTo>
                  <a:pt x="2952" y="204451"/>
                </a:lnTo>
                <a:lnTo>
                  <a:pt x="0" y="225475"/>
                </a:lnTo>
                <a:lnTo>
                  <a:pt x="2120" y="226695"/>
                </a:lnTo>
                <a:lnTo>
                  <a:pt x="730630" y="226733"/>
                </a:lnTo>
                <a:lnTo>
                  <a:pt x="733717" y="227126"/>
                </a:lnTo>
                <a:lnTo>
                  <a:pt x="735202" y="225717"/>
                </a:lnTo>
                <a:lnTo>
                  <a:pt x="740792" y="204437"/>
                </a:lnTo>
                <a:lnTo>
                  <a:pt x="745605" y="186256"/>
                </a:lnTo>
                <a:lnTo>
                  <a:pt x="782599" y="47332"/>
                </a:lnTo>
                <a:lnTo>
                  <a:pt x="785710" y="35506"/>
                </a:lnTo>
                <a:lnTo>
                  <a:pt x="794918" y="0"/>
                </a:lnTo>
                <a:close/>
              </a:path>
            </a:pathLst>
          </a:custGeom>
          <a:solidFill>
            <a:srgbClr val="B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408" y="6648006"/>
            <a:ext cx="582088" cy="207295"/>
          </a:xfrm>
          <a:custGeom>
            <a:avLst/>
            <a:gdLst/>
            <a:ahLst/>
            <a:cxnLst/>
            <a:rect l="l" t="t" r="r" b="b"/>
            <a:pathLst>
              <a:path w="680719" h="228600">
                <a:moveTo>
                  <a:pt x="677292" y="227584"/>
                </a:moveTo>
                <a:lnTo>
                  <a:pt x="674065" y="227584"/>
                </a:lnTo>
                <a:lnTo>
                  <a:pt x="676414" y="228295"/>
                </a:lnTo>
                <a:lnTo>
                  <a:pt x="677292" y="227584"/>
                </a:lnTo>
                <a:close/>
              </a:path>
              <a:path w="680719" h="228600">
                <a:moveTo>
                  <a:pt x="677570" y="0"/>
                </a:moveTo>
                <a:lnTo>
                  <a:pt x="1409" y="0"/>
                </a:lnTo>
                <a:lnTo>
                  <a:pt x="0" y="2032"/>
                </a:lnTo>
                <a:lnTo>
                  <a:pt x="698" y="4089"/>
                </a:lnTo>
                <a:lnTo>
                  <a:pt x="3378" y="13754"/>
                </a:lnTo>
                <a:lnTo>
                  <a:pt x="5816" y="21209"/>
                </a:lnTo>
                <a:lnTo>
                  <a:pt x="22559" y="76654"/>
                </a:lnTo>
                <a:lnTo>
                  <a:pt x="67830" y="227622"/>
                </a:lnTo>
                <a:lnTo>
                  <a:pt x="677292" y="227584"/>
                </a:lnTo>
                <a:lnTo>
                  <a:pt x="678421" y="226669"/>
                </a:lnTo>
                <a:lnTo>
                  <a:pt x="680351" y="223570"/>
                </a:lnTo>
                <a:lnTo>
                  <a:pt x="679640" y="220078"/>
                </a:lnTo>
                <a:lnTo>
                  <a:pt x="679541" y="4089"/>
                </a:lnTo>
                <a:lnTo>
                  <a:pt x="679475" y="2692"/>
                </a:lnTo>
                <a:lnTo>
                  <a:pt x="678992" y="1143"/>
                </a:lnTo>
                <a:lnTo>
                  <a:pt x="677570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0947" y="6648008"/>
            <a:ext cx="595120" cy="206719"/>
          </a:xfrm>
          <a:custGeom>
            <a:avLst/>
            <a:gdLst/>
            <a:ahLst/>
            <a:cxnLst/>
            <a:rect l="l" t="t" r="r" b="b"/>
            <a:pathLst>
              <a:path w="695960" h="227965">
                <a:moveTo>
                  <a:pt x="623658" y="0"/>
                </a:moveTo>
                <a:lnTo>
                  <a:pt x="0" y="0"/>
                </a:lnTo>
                <a:lnTo>
                  <a:pt x="266" y="711"/>
                </a:lnTo>
                <a:lnTo>
                  <a:pt x="584" y="1422"/>
                </a:lnTo>
                <a:lnTo>
                  <a:pt x="44503" y="167156"/>
                </a:lnTo>
                <a:lnTo>
                  <a:pt x="60172" y="226644"/>
                </a:lnTo>
                <a:lnTo>
                  <a:pt x="62039" y="227672"/>
                </a:lnTo>
                <a:lnTo>
                  <a:pt x="690168" y="227558"/>
                </a:lnTo>
                <a:lnTo>
                  <a:pt x="693775" y="227431"/>
                </a:lnTo>
                <a:lnTo>
                  <a:pt x="695629" y="225361"/>
                </a:lnTo>
                <a:lnTo>
                  <a:pt x="694829" y="223100"/>
                </a:lnTo>
                <a:lnTo>
                  <a:pt x="682797" y="184113"/>
                </a:lnTo>
                <a:lnTo>
                  <a:pt x="638116" y="39881"/>
                </a:lnTo>
                <a:lnTo>
                  <a:pt x="632819" y="22936"/>
                </a:lnTo>
                <a:lnTo>
                  <a:pt x="626694" y="3682"/>
                </a:lnTo>
                <a:lnTo>
                  <a:pt x="626033" y="1269"/>
                </a:lnTo>
                <a:lnTo>
                  <a:pt x="62365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3485" y="6648006"/>
            <a:ext cx="528875" cy="206719"/>
          </a:xfrm>
          <a:custGeom>
            <a:avLst/>
            <a:gdLst/>
            <a:ahLst/>
            <a:cxnLst/>
            <a:rect l="l" t="t" r="r" b="b"/>
            <a:pathLst>
              <a:path w="618490" h="227965">
                <a:moveTo>
                  <a:pt x="618020" y="0"/>
                </a:moveTo>
                <a:lnTo>
                  <a:pt x="2501" y="0"/>
                </a:lnTo>
                <a:lnTo>
                  <a:pt x="0" y="2044"/>
                </a:lnTo>
                <a:lnTo>
                  <a:pt x="444" y="4991"/>
                </a:lnTo>
                <a:lnTo>
                  <a:pt x="495" y="222300"/>
                </a:lnTo>
                <a:lnTo>
                  <a:pt x="617004" y="227660"/>
                </a:lnTo>
                <a:lnTo>
                  <a:pt x="618134" y="226695"/>
                </a:lnTo>
                <a:lnTo>
                  <a:pt x="618020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4076" y="6648008"/>
            <a:ext cx="493038" cy="206719"/>
          </a:xfrm>
          <a:custGeom>
            <a:avLst/>
            <a:gdLst/>
            <a:ahLst/>
            <a:cxnLst/>
            <a:rect l="l" t="t" r="r" b="b"/>
            <a:pathLst>
              <a:path w="576579" h="227965">
                <a:moveTo>
                  <a:pt x="502767" y="0"/>
                </a:moveTo>
                <a:lnTo>
                  <a:pt x="2209" y="0"/>
                </a:lnTo>
                <a:lnTo>
                  <a:pt x="0" y="2158"/>
                </a:lnTo>
                <a:lnTo>
                  <a:pt x="1041" y="4559"/>
                </a:lnTo>
                <a:lnTo>
                  <a:pt x="1790" y="6883"/>
                </a:lnTo>
                <a:lnTo>
                  <a:pt x="6808" y="22821"/>
                </a:lnTo>
                <a:lnTo>
                  <a:pt x="16653" y="54760"/>
                </a:lnTo>
                <a:lnTo>
                  <a:pt x="21628" y="70713"/>
                </a:lnTo>
                <a:lnTo>
                  <a:pt x="25051" y="81603"/>
                </a:lnTo>
                <a:lnTo>
                  <a:pt x="28447" y="92497"/>
                </a:lnTo>
                <a:lnTo>
                  <a:pt x="60126" y="194904"/>
                </a:lnTo>
                <a:lnTo>
                  <a:pt x="69176" y="223989"/>
                </a:lnTo>
                <a:lnTo>
                  <a:pt x="70002" y="226123"/>
                </a:lnTo>
                <a:lnTo>
                  <a:pt x="72097" y="227431"/>
                </a:lnTo>
                <a:lnTo>
                  <a:pt x="570814" y="227571"/>
                </a:lnTo>
                <a:lnTo>
                  <a:pt x="574138" y="227431"/>
                </a:lnTo>
                <a:lnTo>
                  <a:pt x="575983" y="225056"/>
                </a:lnTo>
                <a:lnTo>
                  <a:pt x="574624" y="222669"/>
                </a:lnTo>
                <a:lnTo>
                  <a:pt x="570445" y="209459"/>
                </a:lnTo>
                <a:lnTo>
                  <a:pt x="563586" y="187506"/>
                </a:lnTo>
                <a:lnTo>
                  <a:pt x="553520" y="155458"/>
                </a:lnTo>
                <a:lnTo>
                  <a:pt x="546939" y="134377"/>
                </a:lnTo>
                <a:lnTo>
                  <a:pt x="540332" y="113302"/>
                </a:lnTo>
                <a:lnTo>
                  <a:pt x="533641" y="92252"/>
                </a:lnTo>
                <a:lnTo>
                  <a:pt x="533184" y="90398"/>
                </a:lnTo>
                <a:lnTo>
                  <a:pt x="531545" y="89090"/>
                </a:lnTo>
                <a:lnTo>
                  <a:pt x="531329" y="87121"/>
                </a:lnTo>
                <a:lnTo>
                  <a:pt x="529501" y="80771"/>
                </a:lnTo>
                <a:lnTo>
                  <a:pt x="528193" y="74294"/>
                </a:lnTo>
                <a:lnTo>
                  <a:pt x="521395" y="52934"/>
                </a:lnTo>
                <a:lnTo>
                  <a:pt x="516653" y="37871"/>
                </a:lnTo>
                <a:lnTo>
                  <a:pt x="506348" y="4851"/>
                </a:lnTo>
                <a:lnTo>
                  <a:pt x="505701" y="1689"/>
                </a:lnTo>
                <a:lnTo>
                  <a:pt x="502767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8649" y="6648006"/>
            <a:ext cx="490323" cy="206719"/>
          </a:xfrm>
          <a:custGeom>
            <a:avLst/>
            <a:gdLst/>
            <a:ahLst/>
            <a:cxnLst/>
            <a:rect l="l" t="t" r="r" b="b"/>
            <a:pathLst>
              <a:path w="573404" h="227965">
                <a:moveTo>
                  <a:pt x="570920" y="227139"/>
                </a:moveTo>
                <a:lnTo>
                  <a:pt x="568502" y="227139"/>
                </a:lnTo>
                <a:lnTo>
                  <a:pt x="570191" y="227533"/>
                </a:lnTo>
                <a:lnTo>
                  <a:pt x="570920" y="227139"/>
                </a:lnTo>
                <a:close/>
              </a:path>
              <a:path w="573404" h="227965">
                <a:moveTo>
                  <a:pt x="500875" y="0"/>
                </a:moveTo>
                <a:lnTo>
                  <a:pt x="2133" y="0"/>
                </a:lnTo>
                <a:lnTo>
                  <a:pt x="0" y="2590"/>
                </a:lnTo>
                <a:lnTo>
                  <a:pt x="1168" y="5295"/>
                </a:lnTo>
                <a:lnTo>
                  <a:pt x="4462" y="15568"/>
                </a:lnTo>
                <a:lnTo>
                  <a:pt x="9287" y="30982"/>
                </a:lnTo>
                <a:lnTo>
                  <a:pt x="16889" y="54959"/>
                </a:lnTo>
                <a:lnTo>
                  <a:pt x="22020" y="71245"/>
                </a:lnTo>
                <a:lnTo>
                  <a:pt x="59893" y="191994"/>
                </a:lnTo>
                <a:lnTo>
                  <a:pt x="70916" y="226872"/>
                </a:lnTo>
                <a:lnTo>
                  <a:pt x="71488" y="227164"/>
                </a:lnTo>
                <a:lnTo>
                  <a:pt x="570920" y="227139"/>
                </a:lnTo>
                <a:lnTo>
                  <a:pt x="571766" y="226682"/>
                </a:lnTo>
                <a:lnTo>
                  <a:pt x="573316" y="225183"/>
                </a:lnTo>
                <a:lnTo>
                  <a:pt x="573214" y="223405"/>
                </a:lnTo>
                <a:lnTo>
                  <a:pt x="572033" y="219176"/>
                </a:lnTo>
                <a:lnTo>
                  <a:pt x="571525" y="216750"/>
                </a:lnTo>
                <a:lnTo>
                  <a:pt x="570763" y="214426"/>
                </a:lnTo>
                <a:lnTo>
                  <a:pt x="563733" y="192486"/>
                </a:lnTo>
                <a:lnTo>
                  <a:pt x="556847" y="170502"/>
                </a:lnTo>
                <a:lnTo>
                  <a:pt x="550003" y="148506"/>
                </a:lnTo>
                <a:lnTo>
                  <a:pt x="543102" y="126530"/>
                </a:lnTo>
                <a:lnTo>
                  <a:pt x="538429" y="111815"/>
                </a:lnTo>
                <a:lnTo>
                  <a:pt x="533793" y="97091"/>
                </a:lnTo>
                <a:lnTo>
                  <a:pt x="526662" y="74095"/>
                </a:lnTo>
                <a:lnTo>
                  <a:pt x="519491" y="51115"/>
                </a:lnTo>
                <a:lnTo>
                  <a:pt x="512271" y="28152"/>
                </a:lnTo>
                <a:lnTo>
                  <a:pt x="504990" y="5207"/>
                </a:lnTo>
                <a:lnTo>
                  <a:pt x="504240" y="2895"/>
                </a:lnTo>
                <a:lnTo>
                  <a:pt x="503034" y="1079"/>
                </a:lnTo>
                <a:lnTo>
                  <a:pt x="500875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3035" y="6648006"/>
            <a:ext cx="478920" cy="206142"/>
          </a:xfrm>
          <a:custGeom>
            <a:avLst/>
            <a:gdLst/>
            <a:ahLst/>
            <a:cxnLst/>
            <a:rect l="l" t="t" r="r" b="b"/>
            <a:pathLst>
              <a:path w="560070" h="227329">
                <a:moveTo>
                  <a:pt x="486168" y="0"/>
                </a:moveTo>
                <a:lnTo>
                  <a:pt x="62560" y="0"/>
                </a:lnTo>
                <a:lnTo>
                  <a:pt x="59461" y="1320"/>
                </a:lnTo>
                <a:lnTo>
                  <a:pt x="58889" y="4368"/>
                </a:lnTo>
                <a:lnTo>
                  <a:pt x="54412" y="21071"/>
                </a:lnTo>
                <a:lnTo>
                  <a:pt x="43345" y="62915"/>
                </a:lnTo>
                <a:lnTo>
                  <a:pt x="5058" y="206824"/>
                </a:lnTo>
                <a:lnTo>
                  <a:pt x="0" y="226212"/>
                </a:lnTo>
                <a:lnTo>
                  <a:pt x="812" y="227164"/>
                </a:lnTo>
                <a:lnTo>
                  <a:pt x="556044" y="227139"/>
                </a:lnTo>
                <a:lnTo>
                  <a:pt x="559803" y="225094"/>
                </a:lnTo>
                <a:lnTo>
                  <a:pt x="557872" y="222072"/>
                </a:lnTo>
                <a:lnTo>
                  <a:pt x="548410" y="192033"/>
                </a:lnTo>
                <a:lnTo>
                  <a:pt x="531165" y="137011"/>
                </a:lnTo>
                <a:lnTo>
                  <a:pt x="514463" y="83994"/>
                </a:lnTo>
                <a:lnTo>
                  <a:pt x="498445" y="32934"/>
                </a:lnTo>
                <a:lnTo>
                  <a:pt x="489437" y="4368"/>
                </a:lnTo>
                <a:lnTo>
                  <a:pt x="488746" y="1790"/>
                </a:lnTo>
                <a:lnTo>
                  <a:pt x="48616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3809" y="6648007"/>
            <a:ext cx="687972" cy="206719"/>
          </a:xfrm>
          <a:custGeom>
            <a:avLst/>
            <a:gdLst/>
            <a:ahLst/>
            <a:cxnLst/>
            <a:rect l="l" t="t" r="r" b="b"/>
            <a:pathLst>
              <a:path w="804545" h="227965">
                <a:moveTo>
                  <a:pt x="490689" y="0"/>
                </a:moveTo>
                <a:lnTo>
                  <a:pt x="60731" y="0"/>
                </a:lnTo>
                <a:lnTo>
                  <a:pt x="56807" y="1854"/>
                </a:lnTo>
                <a:lnTo>
                  <a:pt x="57962" y="5435"/>
                </a:lnTo>
                <a:lnTo>
                  <a:pt x="57937" y="8623"/>
                </a:lnTo>
                <a:lnTo>
                  <a:pt x="14180" y="173581"/>
                </a:lnTo>
                <a:lnTo>
                  <a:pt x="0" y="227393"/>
                </a:lnTo>
                <a:lnTo>
                  <a:pt x="1663" y="227457"/>
                </a:lnTo>
                <a:lnTo>
                  <a:pt x="800328" y="227647"/>
                </a:lnTo>
                <a:lnTo>
                  <a:pt x="804252" y="227520"/>
                </a:lnTo>
                <a:lnTo>
                  <a:pt x="804303" y="226910"/>
                </a:lnTo>
                <a:lnTo>
                  <a:pt x="804125" y="226377"/>
                </a:lnTo>
                <a:lnTo>
                  <a:pt x="803732" y="225920"/>
                </a:lnTo>
                <a:lnTo>
                  <a:pt x="801846" y="224612"/>
                </a:lnTo>
                <a:lnTo>
                  <a:pt x="439305" y="224536"/>
                </a:lnTo>
                <a:lnTo>
                  <a:pt x="434530" y="224332"/>
                </a:lnTo>
                <a:lnTo>
                  <a:pt x="433641" y="223177"/>
                </a:lnTo>
                <a:lnTo>
                  <a:pt x="483372" y="35999"/>
                </a:lnTo>
                <a:lnTo>
                  <a:pt x="491820" y="4356"/>
                </a:lnTo>
                <a:lnTo>
                  <a:pt x="492531" y="2032"/>
                </a:lnTo>
                <a:lnTo>
                  <a:pt x="490689" y="0"/>
                </a:lnTo>
                <a:close/>
              </a:path>
              <a:path w="804545" h="227965">
                <a:moveTo>
                  <a:pt x="800582" y="223735"/>
                </a:moveTo>
                <a:lnTo>
                  <a:pt x="797013" y="224612"/>
                </a:lnTo>
                <a:lnTo>
                  <a:pt x="801846" y="224612"/>
                </a:lnTo>
                <a:lnTo>
                  <a:pt x="800582" y="223735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81912" y="6648006"/>
            <a:ext cx="957839" cy="207295"/>
          </a:xfrm>
          <a:custGeom>
            <a:avLst/>
            <a:gdLst/>
            <a:ahLst/>
            <a:cxnLst/>
            <a:rect l="l" t="t" r="r" b="b"/>
            <a:pathLst>
              <a:path w="1120140" h="228600">
                <a:moveTo>
                  <a:pt x="1688" y="224091"/>
                </a:moveTo>
                <a:lnTo>
                  <a:pt x="1" y="226555"/>
                </a:lnTo>
                <a:lnTo>
                  <a:pt x="0" y="226872"/>
                </a:lnTo>
                <a:lnTo>
                  <a:pt x="1065" y="228587"/>
                </a:lnTo>
                <a:lnTo>
                  <a:pt x="2907" y="227545"/>
                </a:lnTo>
                <a:lnTo>
                  <a:pt x="1117035" y="227545"/>
                </a:lnTo>
                <a:lnTo>
                  <a:pt x="1119846" y="227444"/>
                </a:lnTo>
                <a:lnTo>
                  <a:pt x="1119784" y="227164"/>
                </a:lnTo>
                <a:lnTo>
                  <a:pt x="565872" y="227164"/>
                </a:lnTo>
                <a:lnTo>
                  <a:pt x="564742" y="225894"/>
                </a:lnTo>
                <a:lnTo>
                  <a:pt x="565110" y="224624"/>
                </a:lnTo>
                <a:lnTo>
                  <a:pt x="4431" y="224624"/>
                </a:lnTo>
                <a:lnTo>
                  <a:pt x="1688" y="224091"/>
                </a:lnTo>
                <a:close/>
              </a:path>
              <a:path w="1120140" h="228600">
                <a:moveTo>
                  <a:pt x="1117035" y="227545"/>
                </a:moveTo>
                <a:lnTo>
                  <a:pt x="2907" y="227545"/>
                </a:lnTo>
                <a:lnTo>
                  <a:pt x="1115630" y="227596"/>
                </a:lnTo>
                <a:lnTo>
                  <a:pt x="1117035" y="227545"/>
                </a:lnTo>
                <a:close/>
              </a:path>
              <a:path w="1120140" h="228600">
                <a:moveTo>
                  <a:pt x="570952" y="226555"/>
                </a:moveTo>
                <a:lnTo>
                  <a:pt x="565872" y="227164"/>
                </a:lnTo>
                <a:lnTo>
                  <a:pt x="1119784" y="227164"/>
                </a:lnTo>
                <a:lnTo>
                  <a:pt x="1119719" y="226872"/>
                </a:lnTo>
                <a:lnTo>
                  <a:pt x="1119440" y="226707"/>
                </a:lnTo>
                <a:lnTo>
                  <a:pt x="572311" y="226695"/>
                </a:lnTo>
                <a:lnTo>
                  <a:pt x="570952" y="226555"/>
                </a:lnTo>
                <a:close/>
              </a:path>
              <a:path w="1120140" h="228600">
                <a:moveTo>
                  <a:pt x="625207" y="0"/>
                </a:moveTo>
                <a:lnTo>
                  <a:pt x="196163" y="0"/>
                </a:lnTo>
                <a:lnTo>
                  <a:pt x="193800" y="1308"/>
                </a:lnTo>
                <a:lnTo>
                  <a:pt x="193089" y="3632"/>
                </a:lnTo>
                <a:lnTo>
                  <a:pt x="166510" y="102987"/>
                </a:lnTo>
                <a:lnTo>
                  <a:pt x="134187" y="224434"/>
                </a:lnTo>
                <a:lnTo>
                  <a:pt x="4431" y="224624"/>
                </a:lnTo>
                <a:lnTo>
                  <a:pt x="565110" y="224624"/>
                </a:lnTo>
                <a:lnTo>
                  <a:pt x="568171" y="214058"/>
                </a:lnTo>
                <a:lnTo>
                  <a:pt x="570127" y="205994"/>
                </a:lnTo>
                <a:lnTo>
                  <a:pt x="611989" y="49127"/>
                </a:lnTo>
                <a:lnTo>
                  <a:pt x="625207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613" y="6648001"/>
            <a:ext cx="670053" cy="207871"/>
          </a:xfrm>
          <a:custGeom>
            <a:avLst/>
            <a:gdLst/>
            <a:ahLst/>
            <a:cxnLst/>
            <a:rect l="l" t="t" r="r" b="b"/>
            <a:pathLst>
              <a:path w="783589" h="229234">
                <a:moveTo>
                  <a:pt x="490423" y="0"/>
                </a:moveTo>
                <a:lnTo>
                  <a:pt x="60464" y="0"/>
                </a:lnTo>
                <a:lnTo>
                  <a:pt x="0" y="227558"/>
                </a:lnTo>
                <a:lnTo>
                  <a:pt x="780605" y="227596"/>
                </a:lnTo>
                <a:lnTo>
                  <a:pt x="782459" y="228663"/>
                </a:lnTo>
                <a:lnTo>
                  <a:pt x="783602" y="226695"/>
                </a:lnTo>
                <a:lnTo>
                  <a:pt x="782000" y="224650"/>
                </a:lnTo>
                <a:lnTo>
                  <a:pt x="439737" y="224650"/>
                </a:lnTo>
                <a:lnTo>
                  <a:pt x="434085" y="224231"/>
                </a:lnTo>
                <a:lnTo>
                  <a:pt x="433349" y="223240"/>
                </a:lnTo>
                <a:lnTo>
                  <a:pt x="434352" y="217944"/>
                </a:lnTo>
                <a:lnTo>
                  <a:pt x="434746" y="216446"/>
                </a:lnTo>
                <a:lnTo>
                  <a:pt x="438409" y="203181"/>
                </a:lnTo>
                <a:lnTo>
                  <a:pt x="441564" y="191362"/>
                </a:lnTo>
                <a:lnTo>
                  <a:pt x="447801" y="167703"/>
                </a:lnTo>
                <a:lnTo>
                  <a:pt x="477413" y="56302"/>
                </a:lnTo>
                <a:lnTo>
                  <a:pt x="481801" y="39917"/>
                </a:lnTo>
                <a:lnTo>
                  <a:pt x="486163" y="23526"/>
                </a:lnTo>
                <a:lnTo>
                  <a:pt x="491045" y="4775"/>
                </a:lnTo>
                <a:lnTo>
                  <a:pt x="492086" y="2362"/>
                </a:lnTo>
                <a:lnTo>
                  <a:pt x="490423" y="0"/>
                </a:lnTo>
                <a:close/>
              </a:path>
              <a:path w="783589" h="229234">
                <a:moveTo>
                  <a:pt x="780935" y="223291"/>
                </a:moveTo>
                <a:lnTo>
                  <a:pt x="777163" y="224637"/>
                </a:lnTo>
                <a:lnTo>
                  <a:pt x="439737" y="224650"/>
                </a:lnTo>
                <a:lnTo>
                  <a:pt x="782000" y="224650"/>
                </a:lnTo>
                <a:lnTo>
                  <a:pt x="780935" y="223291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1795" y="6648008"/>
            <a:ext cx="371950" cy="206142"/>
          </a:xfrm>
          <a:custGeom>
            <a:avLst/>
            <a:gdLst/>
            <a:ahLst/>
            <a:cxnLst/>
            <a:rect l="l" t="t" r="r" b="b"/>
            <a:pathLst>
              <a:path w="434975" h="227329">
                <a:moveTo>
                  <a:pt x="374339" y="226745"/>
                </a:moveTo>
                <a:lnTo>
                  <a:pt x="368592" y="226745"/>
                </a:lnTo>
                <a:lnTo>
                  <a:pt x="373710" y="226898"/>
                </a:lnTo>
                <a:lnTo>
                  <a:pt x="374339" y="226745"/>
                </a:lnTo>
                <a:close/>
              </a:path>
              <a:path w="434975" h="227329">
                <a:moveTo>
                  <a:pt x="432371" y="0"/>
                </a:moveTo>
                <a:lnTo>
                  <a:pt x="60337" y="0"/>
                </a:lnTo>
                <a:lnTo>
                  <a:pt x="48985" y="42830"/>
                </a:lnTo>
                <a:lnTo>
                  <a:pt x="28734" y="119006"/>
                </a:lnTo>
                <a:lnTo>
                  <a:pt x="0" y="226771"/>
                </a:lnTo>
                <a:lnTo>
                  <a:pt x="374339" y="226745"/>
                </a:lnTo>
                <a:lnTo>
                  <a:pt x="377329" y="226021"/>
                </a:lnTo>
                <a:lnTo>
                  <a:pt x="377329" y="222580"/>
                </a:lnTo>
                <a:lnTo>
                  <a:pt x="409575" y="97574"/>
                </a:lnTo>
                <a:lnTo>
                  <a:pt x="421376" y="52041"/>
                </a:lnTo>
                <a:lnTo>
                  <a:pt x="427245" y="29261"/>
                </a:lnTo>
                <a:lnTo>
                  <a:pt x="433565" y="4216"/>
                </a:lnTo>
                <a:lnTo>
                  <a:pt x="434441" y="1955"/>
                </a:lnTo>
                <a:lnTo>
                  <a:pt x="432371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6220" y="6648002"/>
            <a:ext cx="356746" cy="206142"/>
          </a:xfrm>
          <a:custGeom>
            <a:avLst/>
            <a:gdLst/>
            <a:ahLst/>
            <a:cxnLst/>
            <a:rect l="l" t="t" r="r" b="b"/>
            <a:pathLst>
              <a:path w="417194" h="227329">
                <a:moveTo>
                  <a:pt x="417156" y="0"/>
                </a:moveTo>
                <a:lnTo>
                  <a:pt x="60528" y="0"/>
                </a:lnTo>
                <a:lnTo>
                  <a:pt x="60020" y="1460"/>
                </a:lnTo>
                <a:lnTo>
                  <a:pt x="59410" y="2870"/>
                </a:lnTo>
                <a:lnTo>
                  <a:pt x="0" y="226733"/>
                </a:lnTo>
                <a:lnTo>
                  <a:pt x="353707" y="226695"/>
                </a:lnTo>
                <a:lnTo>
                  <a:pt x="354012" y="225996"/>
                </a:lnTo>
                <a:lnTo>
                  <a:pt x="354431" y="225336"/>
                </a:lnTo>
                <a:lnTo>
                  <a:pt x="405917" y="41440"/>
                </a:lnTo>
                <a:lnTo>
                  <a:pt x="408770" y="31094"/>
                </a:lnTo>
                <a:lnTo>
                  <a:pt x="417156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31357" y="6648008"/>
            <a:ext cx="320366" cy="206719"/>
          </a:xfrm>
          <a:custGeom>
            <a:avLst/>
            <a:gdLst/>
            <a:ahLst/>
            <a:cxnLst/>
            <a:rect l="l" t="t" r="r" b="b"/>
            <a:pathLst>
              <a:path w="374650" h="227965">
                <a:moveTo>
                  <a:pt x="374561" y="0"/>
                </a:moveTo>
                <a:lnTo>
                  <a:pt x="58661" y="0"/>
                </a:lnTo>
                <a:lnTo>
                  <a:pt x="58508" y="1371"/>
                </a:lnTo>
                <a:lnTo>
                  <a:pt x="18554" y="156108"/>
                </a:lnTo>
                <a:lnTo>
                  <a:pt x="13942" y="173818"/>
                </a:lnTo>
                <a:lnTo>
                  <a:pt x="0" y="226898"/>
                </a:lnTo>
                <a:lnTo>
                  <a:pt x="152" y="227075"/>
                </a:lnTo>
                <a:lnTo>
                  <a:pt x="203" y="227520"/>
                </a:lnTo>
                <a:lnTo>
                  <a:pt x="374561" y="227558"/>
                </a:lnTo>
                <a:lnTo>
                  <a:pt x="374561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19" y="6648001"/>
            <a:ext cx="730868" cy="207295"/>
          </a:xfrm>
          <a:custGeom>
            <a:avLst/>
            <a:gdLst/>
            <a:ahLst/>
            <a:cxnLst/>
            <a:rect l="l" t="t" r="r" b="b"/>
            <a:pathLst>
              <a:path w="854710" h="228600">
                <a:moveTo>
                  <a:pt x="178562" y="0"/>
                </a:moveTo>
                <a:lnTo>
                  <a:pt x="2057" y="0"/>
                </a:lnTo>
                <a:lnTo>
                  <a:pt x="0" y="1981"/>
                </a:lnTo>
                <a:lnTo>
                  <a:pt x="825" y="4241"/>
                </a:lnTo>
                <a:lnTo>
                  <a:pt x="5955" y="21473"/>
                </a:lnTo>
                <a:lnTo>
                  <a:pt x="34153" y="115167"/>
                </a:lnTo>
                <a:lnTo>
                  <a:pt x="52538" y="176666"/>
                </a:lnTo>
                <a:lnTo>
                  <a:pt x="66700" y="224243"/>
                </a:lnTo>
                <a:lnTo>
                  <a:pt x="67678" y="226237"/>
                </a:lnTo>
                <a:lnTo>
                  <a:pt x="69850" y="227406"/>
                </a:lnTo>
                <a:lnTo>
                  <a:pt x="71805" y="227469"/>
                </a:lnTo>
                <a:lnTo>
                  <a:pt x="851877" y="227622"/>
                </a:lnTo>
                <a:lnTo>
                  <a:pt x="853554" y="228536"/>
                </a:lnTo>
                <a:lnTo>
                  <a:pt x="854498" y="226860"/>
                </a:lnTo>
                <a:lnTo>
                  <a:pt x="248132" y="226860"/>
                </a:lnTo>
                <a:lnTo>
                  <a:pt x="246468" y="225501"/>
                </a:lnTo>
                <a:lnTo>
                  <a:pt x="239178" y="200612"/>
                </a:lnTo>
                <a:lnTo>
                  <a:pt x="233016" y="179943"/>
                </a:lnTo>
                <a:lnTo>
                  <a:pt x="220611" y="138633"/>
                </a:lnTo>
                <a:lnTo>
                  <a:pt x="203150" y="80283"/>
                </a:lnTo>
                <a:lnTo>
                  <a:pt x="197294" y="60845"/>
                </a:lnTo>
                <a:lnTo>
                  <a:pt x="192654" y="45623"/>
                </a:lnTo>
                <a:lnTo>
                  <a:pt x="187971" y="30413"/>
                </a:lnTo>
                <a:lnTo>
                  <a:pt x="178562" y="0"/>
                </a:lnTo>
                <a:close/>
              </a:path>
              <a:path w="854710" h="228600">
                <a:moveTo>
                  <a:pt x="854570" y="226733"/>
                </a:moveTo>
                <a:lnTo>
                  <a:pt x="248132" y="226860"/>
                </a:lnTo>
                <a:lnTo>
                  <a:pt x="854498" y="226860"/>
                </a:lnTo>
                <a:lnTo>
                  <a:pt x="854570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78762" y="6648008"/>
            <a:ext cx="640189" cy="206719"/>
          </a:xfrm>
          <a:custGeom>
            <a:avLst/>
            <a:gdLst/>
            <a:ahLst/>
            <a:cxnLst/>
            <a:rect l="l" t="t" r="r" b="b"/>
            <a:pathLst>
              <a:path w="748665" h="227965">
                <a:moveTo>
                  <a:pt x="177418" y="0"/>
                </a:moveTo>
                <a:lnTo>
                  <a:pt x="0" y="0"/>
                </a:lnTo>
                <a:lnTo>
                  <a:pt x="368" y="1485"/>
                </a:lnTo>
                <a:lnTo>
                  <a:pt x="622" y="2997"/>
                </a:lnTo>
                <a:lnTo>
                  <a:pt x="55752" y="178333"/>
                </a:lnTo>
                <a:lnTo>
                  <a:pt x="59507" y="190411"/>
                </a:lnTo>
                <a:lnTo>
                  <a:pt x="70624" y="226694"/>
                </a:lnTo>
                <a:lnTo>
                  <a:pt x="70815" y="226910"/>
                </a:lnTo>
                <a:lnTo>
                  <a:pt x="70954" y="227164"/>
                </a:lnTo>
                <a:lnTo>
                  <a:pt x="71031" y="227444"/>
                </a:lnTo>
                <a:lnTo>
                  <a:pt x="72529" y="227482"/>
                </a:lnTo>
                <a:lnTo>
                  <a:pt x="744105" y="227647"/>
                </a:lnTo>
                <a:lnTo>
                  <a:pt x="745921" y="227507"/>
                </a:lnTo>
                <a:lnTo>
                  <a:pt x="747712" y="227431"/>
                </a:lnTo>
                <a:lnTo>
                  <a:pt x="747978" y="227025"/>
                </a:lnTo>
                <a:lnTo>
                  <a:pt x="745540" y="227025"/>
                </a:lnTo>
                <a:lnTo>
                  <a:pt x="744314" y="226834"/>
                </a:lnTo>
                <a:lnTo>
                  <a:pt x="249427" y="226834"/>
                </a:lnTo>
                <a:lnTo>
                  <a:pt x="247903" y="225437"/>
                </a:lnTo>
                <a:lnTo>
                  <a:pt x="243373" y="210585"/>
                </a:lnTo>
                <a:lnTo>
                  <a:pt x="239837" y="199243"/>
                </a:lnTo>
                <a:lnTo>
                  <a:pt x="187629" y="33540"/>
                </a:lnTo>
                <a:lnTo>
                  <a:pt x="185028" y="25169"/>
                </a:lnTo>
                <a:lnTo>
                  <a:pt x="177418" y="0"/>
                </a:lnTo>
                <a:close/>
              </a:path>
              <a:path w="748665" h="227965">
                <a:moveTo>
                  <a:pt x="747026" y="225564"/>
                </a:moveTo>
                <a:lnTo>
                  <a:pt x="745540" y="227025"/>
                </a:lnTo>
                <a:lnTo>
                  <a:pt x="747978" y="227025"/>
                </a:lnTo>
                <a:lnTo>
                  <a:pt x="748334" y="226479"/>
                </a:lnTo>
                <a:lnTo>
                  <a:pt x="748042" y="225882"/>
                </a:lnTo>
                <a:lnTo>
                  <a:pt x="747026" y="225564"/>
                </a:lnTo>
                <a:close/>
              </a:path>
              <a:path w="748665" h="227965">
                <a:moveTo>
                  <a:pt x="743661" y="226733"/>
                </a:moveTo>
                <a:lnTo>
                  <a:pt x="249427" y="226834"/>
                </a:lnTo>
                <a:lnTo>
                  <a:pt x="744314" y="226834"/>
                </a:lnTo>
                <a:lnTo>
                  <a:pt x="743661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94253" y="6648006"/>
            <a:ext cx="211767" cy="206719"/>
          </a:xfrm>
          <a:custGeom>
            <a:avLst/>
            <a:gdLst/>
            <a:ahLst/>
            <a:cxnLst/>
            <a:rect l="l" t="t" r="r" b="b"/>
            <a:pathLst>
              <a:path w="247650" h="227965">
                <a:moveTo>
                  <a:pt x="177419" y="0"/>
                </a:moveTo>
                <a:lnTo>
                  <a:pt x="0" y="0"/>
                </a:lnTo>
                <a:lnTo>
                  <a:pt x="165" y="749"/>
                </a:lnTo>
                <a:lnTo>
                  <a:pt x="266" y="1511"/>
                </a:lnTo>
                <a:lnTo>
                  <a:pt x="50433" y="163407"/>
                </a:lnTo>
                <a:lnTo>
                  <a:pt x="70116" y="227431"/>
                </a:lnTo>
                <a:lnTo>
                  <a:pt x="247294" y="227431"/>
                </a:lnTo>
                <a:lnTo>
                  <a:pt x="246913" y="225780"/>
                </a:lnTo>
                <a:lnTo>
                  <a:pt x="246608" y="224116"/>
                </a:lnTo>
                <a:lnTo>
                  <a:pt x="193128" y="51587"/>
                </a:lnTo>
                <a:lnTo>
                  <a:pt x="189170" y="38701"/>
                </a:lnTo>
                <a:lnTo>
                  <a:pt x="177419" y="0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1683" y="6648006"/>
            <a:ext cx="168328" cy="205567"/>
          </a:xfrm>
          <a:custGeom>
            <a:avLst/>
            <a:gdLst/>
            <a:ahLst/>
            <a:cxnLst/>
            <a:rect l="l" t="t" r="r" b="b"/>
            <a:pathLst>
              <a:path w="196850" h="226695">
                <a:moveTo>
                  <a:pt x="196430" y="0"/>
                </a:moveTo>
                <a:lnTo>
                  <a:pt x="0" y="0"/>
                </a:lnTo>
                <a:lnTo>
                  <a:pt x="0" y="223939"/>
                </a:lnTo>
                <a:lnTo>
                  <a:pt x="165" y="226707"/>
                </a:lnTo>
                <a:lnTo>
                  <a:pt x="136397" y="226695"/>
                </a:lnTo>
                <a:lnTo>
                  <a:pt x="136258" y="226656"/>
                </a:lnTo>
                <a:lnTo>
                  <a:pt x="145766" y="190401"/>
                </a:lnTo>
                <a:lnTo>
                  <a:pt x="158207" y="143370"/>
                </a:lnTo>
                <a:lnTo>
                  <a:pt x="172433" y="89896"/>
                </a:lnTo>
                <a:lnTo>
                  <a:pt x="196430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6951" y="6648008"/>
            <a:ext cx="134662" cy="206719"/>
          </a:xfrm>
          <a:custGeom>
            <a:avLst/>
            <a:gdLst/>
            <a:ahLst/>
            <a:cxnLst/>
            <a:rect l="l" t="t" r="r" b="b"/>
            <a:pathLst>
              <a:path w="157479" h="227965">
                <a:moveTo>
                  <a:pt x="153873" y="0"/>
                </a:moveTo>
                <a:lnTo>
                  <a:pt x="0" y="0"/>
                </a:lnTo>
                <a:lnTo>
                  <a:pt x="450" y="1142"/>
                </a:lnTo>
                <a:lnTo>
                  <a:pt x="977" y="2235"/>
                </a:lnTo>
                <a:lnTo>
                  <a:pt x="52308" y="165928"/>
                </a:lnTo>
                <a:lnTo>
                  <a:pt x="70853" y="225564"/>
                </a:lnTo>
                <a:lnTo>
                  <a:pt x="71094" y="226174"/>
                </a:lnTo>
                <a:lnTo>
                  <a:pt x="71310" y="226809"/>
                </a:lnTo>
                <a:lnTo>
                  <a:pt x="71551" y="227431"/>
                </a:lnTo>
                <a:lnTo>
                  <a:pt x="153936" y="227380"/>
                </a:lnTo>
                <a:lnTo>
                  <a:pt x="157035" y="224561"/>
                </a:lnTo>
                <a:lnTo>
                  <a:pt x="155930" y="220776"/>
                </a:lnTo>
                <a:lnTo>
                  <a:pt x="155956" y="6464"/>
                </a:lnTo>
                <a:lnTo>
                  <a:pt x="155778" y="2679"/>
                </a:lnTo>
                <a:lnTo>
                  <a:pt x="155267" y="1130"/>
                </a:lnTo>
                <a:lnTo>
                  <a:pt x="153873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7279" y="6648008"/>
            <a:ext cx="95567" cy="206719"/>
          </a:xfrm>
          <a:custGeom>
            <a:avLst/>
            <a:gdLst/>
            <a:ahLst/>
            <a:cxnLst/>
            <a:rect l="l" t="t" r="r" b="b"/>
            <a:pathLst>
              <a:path w="111760" h="227965">
                <a:moveTo>
                  <a:pt x="111252" y="0"/>
                </a:moveTo>
                <a:lnTo>
                  <a:pt x="1727" y="0"/>
                </a:lnTo>
                <a:lnTo>
                  <a:pt x="0" y="1739"/>
                </a:lnTo>
                <a:lnTo>
                  <a:pt x="393" y="3975"/>
                </a:lnTo>
                <a:lnTo>
                  <a:pt x="393" y="85089"/>
                </a:lnTo>
                <a:lnTo>
                  <a:pt x="698" y="88899"/>
                </a:lnTo>
                <a:lnTo>
                  <a:pt x="1739" y="92608"/>
                </a:lnTo>
                <a:lnTo>
                  <a:pt x="44132" y="227444"/>
                </a:lnTo>
                <a:lnTo>
                  <a:pt x="60515" y="227456"/>
                </a:lnTo>
                <a:lnTo>
                  <a:pt x="60566" y="226923"/>
                </a:lnTo>
                <a:lnTo>
                  <a:pt x="60706" y="226682"/>
                </a:lnTo>
                <a:lnTo>
                  <a:pt x="67389" y="180702"/>
                </a:lnTo>
                <a:lnTo>
                  <a:pt x="79958" y="113815"/>
                </a:lnTo>
                <a:lnTo>
                  <a:pt x="92956" y="60300"/>
                </a:lnTo>
                <a:lnTo>
                  <a:pt x="104645" y="19942"/>
                </a:lnTo>
                <a:lnTo>
                  <a:pt x="111252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" y="6647637"/>
            <a:ext cx="70046" cy="207295"/>
          </a:xfrm>
          <a:custGeom>
            <a:avLst/>
            <a:gdLst/>
            <a:ahLst/>
            <a:cxnLst/>
            <a:rect l="l" t="t" r="r" b="b"/>
            <a:pathLst>
              <a:path w="81915" h="228600">
                <a:moveTo>
                  <a:pt x="482" y="0"/>
                </a:moveTo>
                <a:lnTo>
                  <a:pt x="64" y="673"/>
                </a:lnTo>
                <a:lnTo>
                  <a:pt x="0" y="228028"/>
                </a:lnTo>
                <a:lnTo>
                  <a:pt x="81356" y="227799"/>
                </a:lnTo>
                <a:lnTo>
                  <a:pt x="25882" y="42367"/>
                </a:lnTo>
                <a:lnTo>
                  <a:pt x="22680" y="31913"/>
                </a:lnTo>
                <a:lnTo>
                  <a:pt x="19442" y="21472"/>
                </a:lnTo>
                <a:lnTo>
                  <a:pt x="16343" y="10988"/>
                </a:lnTo>
                <a:lnTo>
                  <a:pt x="13633" y="673"/>
                </a:lnTo>
                <a:lnTo>
                  <a:pt x="6908" y="673"/>
                </a:lnTo>
                <a:lnTo>
                  <a:pt x="482" y="0"/>
                </a:lnTo>
                <a:close/>
              </a:path>
              <a:path w="81915" h="228600">
                <a:moveTo>
                  <a:pt x="13563" y="406"/>
                </a:moveTo>
                <a:lnTo>
                  <a:pt x="10248" y="406"/>
                </a:lnTo>
                <a:lnTo>
                  <a:pt x="6908" y="673"/>
                </a:lnTo>
                <a:lnTo>
                  <a:pt x="13633" y="673"/>
                </a:lnTo>
                <a:lnTo>
                  <a:pt x="13563" y="406"/>
                </a:lnTo>
                <a:close/>
              </a:path>
            </a:pathLst>
          </a:custGeom>
          <a:solidFill>
            <a:srgbClr val="C943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02174" y="6648056"/>
            <a:ext cx="0" cy="206142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889">
            <a:solidFill>
              <a:srgbClr val="696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73985" y="6648010"/>
            <a:ext cx="25521" cy="80039"/>
          </a:xfrm>
          <a:custGeom>
            <a:avLst/>
            <a:gdLst/>
            <a:ahLst/>
            <a:cxnLst/>
            <a:rect l="l" t="t" r="r" b="b"/>
            <a:pathLst>
              <a:path w="29845" h="88265">
                <a:moveTo>
                  <a:pt x="28054" y="0"/>
                </a:moveTo>
                <a:lnTo>
                  <a:pt x="0" y="0"/>
                </a:lnTo>
                <a:lnTo>
                  <a:pt x="252" y="1269"/>
                </a:lnTo>
                <a:lnTo>
                  <a:pt x="27228" y="87693"/>
                </a:lnTo>
                <a:lnTo>
                  <a:pt x="29705" y="87007"/>
                </a:lnTo>
                <a:lnTo>
                  <a:pt x="28448" y="84937"/>
                </a:lnTo>
                <a:lnTo>
                  <a:pt x="28498" y="2705"/>
                </a:lnTo>
                <a:lnTo>
                  <a:pt x="28841" y="1269"/>
                </a:lnTo>
                <a:lnTo>
                  <a:pt x="28054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98018" y="6648009"/>
            <a:ext cx="0" cy="8407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608"/>
                </a:lnTo>
              </a:path>
            </a:pathLst>
          </a:custGeom>
          <a:ln w="3175">
            <a:solidFill>
              <a:srgbClr val="6BA7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7943" y="11"/>
            <a:ext cx="1215218" cy="200384"/>
          </a:xfrm>
          <a:custGeom>
            <a:avLst/>
            <a:gdLst/>
            <a:ahLst/>
            <a:cxnLst/>
            <a:rect l="l" t="t" r="r" b="b"/>
            <a:pathLst>
              <a:path w="1421129" h="220979">
                <a:moveTo>
                  <a:pt x="1026387" y="0"/>
                </a:moveTo>
                <a:lnTo>
                  <a:pt x="510416" y="0"/>
                </a:lnTo>
                <a:lnTo>
                  <a:pt x="391040" y="49067"/>
                </a:lnTo>
                <a:lnTo>
                  <a:pt x="196469" y="126467"/>
                </a:lnTo>
                <a:lnTo>
                  <a:pt x="98525" y="163627"/>
                </a:lnTo>
                <a:lnTo>
                  <a:pt x="0" y="199428"/>
                </a:lnTo>
                <a:lnTo>
                  <a:pt x="50754" y="204259"/>
                </a:lnTo>
                <a:lnTo>
                  <a:pt x="101467" y="208444"/>
                </a:lnTo>
                <a:lnTo>
                  <a:pt x="152136" y="211991"/>
                </a:lnTo>
                <a:lnTo>
                  <a:pt x="202764" y="214906"/>
                </a:lnTo>
                <a:lnTo>
                  <a:pt x="253351" y="217195"/>
                </a:lnTo>
                <a:lnTo>
                  <a:pt x="303896" y="218865"/>
                </a:lnTo>
                <a:lnTo>
                  <a:pt x="354401" y="219922"/>
                </a:lnTo>
                <a:lnTo>
                  <a:pt x="404865" y="220373"/>
                </a:lnTo>
                <a:lnTo>
                  <a:pt x="455290" y="220225"/>
                </a:lnTo>
                <a:lnTo>
                  <a:pt x="505675" y="219483"/>
                </a:lnTo>
                <a:lnTo>
                  <a:pt x="556022" y="218155"/>
                </a:lnTo>
                <a:lnTo>
                  <a:pt x="606329" y="216247"/>
                </a:lnTo>
                <a:lnTo>
                  <a:pt x="656599" y="213765"/>
                </a:lnTo>
                <a:lnTo>
                  <a:pt x="706831" y="210716"/>
                </a:lnTo>
                <a:lnTo>
                  <a:pt x="757025" y="207107"/>
                </a:lnTo>
                <a:lnTo>
                  <a:pt x="807183" y="202944"/>
                </a:lnTo>
                <a:lnTo>
                  <a:pt x="857304" y="198234"/>
                </a:lnTo>
                <a:lnTo>
                  <a:pt x="907389" y="192982"/>
                </a:lnTo>
                <a:lnTo>
                  <a:pt x="957438" y="187196"/>
                </a:lnTo>
                <a:lnTo>
                  <a:pt x="1007452" y="180883"/>
                </a:lnTo>
                <a:lnTo>
                  <a:pt x="1057432" y="174048"/>
                </a:lnTo>
                <a:lnTo>
                  <a:pt x="1107377" y="166698"/>
                </a:lnTo>
                <a:lnTo>
                  <a:pt x="1157287" y="158840"/>
                </a:lnTo>
                <a:lnTo>
                  <a:pt x="1207165" y="150480"/>
                </a:lnTo>
                <a:lnTo>
                  <a:pt x="1306820" y="132281"/>
                </a:lnTo>
                <a:lnTo>
                  <a:pt x="1411478" y="111074"/>
                </a:lnTo>
                <a:lnTo>
                  <a:pt x="1415986" y="107353"/>
                </a:lnTo>
                <a:lnTo>
                  <a:pt x="1420799" y="104876"/>
                </a:lnTo>
                <a:lnTo>
                  <a:pt x="1079106" y="14826"/>
                </a:lnTo>
                <a:lnTo>
                  <a:pt x="1030513" y="1203"/>
                </a:lnTo>
                <a:lnTo>
                  <a:pt x="1026387" y="0"/>
                </a:lnTo>
                <a:close/>
              </a:path>
            </a:pathLst>
          </a:custGeom>
          <a:solidFill>
            <a:srgbClr val="74C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5894" y="94894"/>
            <a:ext cx="2239303" cy="277545"/>
          </a:xfrm>
          <a:custGeom>
            <a:avLst/>
            <a:gdLst/>
            <a:ahLst/>
            <a:cxnLst/>
            <a:rect l="l" t="t" r="r" b="b"/>
            <a:pathLst>
              <a:path w="2618740" h="306070">
                <a:moveTo>
                  <a:pt x="674516" y="88137"/>
                </a:moveTo>
                <a:lnTo>
                  <a:pt x="650616" y="89963"/>
                </a:lnTo>
                <a:lnTo>
                  <a:pt x="626935" y="94793"/>
                </a:lnTo>
                <a:lnTo>
                  <a:pt x="576410" y="107175"/>
                </a:lnTo>
                <a:lnTo>
                  <a:pt x="375213" y="159823"/>
                </a:lnTo>
                <a:lnTo>
                  <a:pt x="274353" y="185326"/>
                </a:lnTo>
                <a:lnTo>
                  <a:pt x="223657" y="197199"/>
                </a:lnTo>
                <a:lnTo>
                  <a:pt x="172707" y="208230"/>
                </a:lnTo>
                <a:lnTo>
                  <a:pt x="128732" y="215365"/>
                </a:lnTo>
                <a:lnTo>
                  <a:pt x="84453" y="221714"/>
                </a:lnTo>
                <a:lnTo>
                  <a:pt x="41124" y="231583"/>
                </a:lnTo>
                <a:lnTo>
                  <a:pt x="0" y="249276"/>
                </a:lnTo>
                <a:lnTo>
                  <a:pt x="51235" y="256801"/>
                </a:lnTo>
                <a:lnTo>
                  <a:pt x="102489" y="263753"/>
                </a:lnTo>
                <a:lnTo>
                  <a:pt x="153761" y="270139"/>
                </a:lnTo>
                <a:lnTo>
                  <a:pt x="205051" y="275968"/>
                </a:lnTo>
                <a:lnTo>
                  <a:pt x="256359" y="281250"/>
                </a:lnTo>
                <a:lnTo>
                  <a:pt x="307687" y="285993"/>
                </a:lnTo>
                <a:lnTo>
                  <a:pt x="359033" y="290205"/>
                </a:lnTo>
                <a:lnTo>
                  <a:pt x="410398" y="293895"/>
                </a:lnTo>
                <a:lnTo>
                  <a:pt x="461783" y="297073"/>
                </a:lnTo>
                <a:lnTo>
                  <a:pt x="564612" y="301925"/>
                </a:lnTo>
                <a:lnTo>
                  <a:pt x="667521" y="304830"/>
                </a:lnTo>
                <a:lnTo>
                  <a:pt x="770512" y="305858"/>
                </a:lnTo>
                <a:lnTo>
                  <a:pt x="873587" y="305078"/>
                </a:lnTo>
                <a:lnTo>
                  <a:pt x="976747" y="302562"/>
                </a:lnTo>
                <a:lnTo>
                  <a:pt x="1079996" y="298378"/>
                </a:lnTo>
                <a:lnTo>
                  <a:pt x="1183333" y="292597"/>
                </a:lnTo>
                <a:lnTo>
                  <a:pt x="1335004" y="281423"/>
                </a:lnTo>
                <a:lnTo>
                  <a:pt x="1484550" y="267590"/>
                </a:lnTo>
                <a:lnTo>
                  <a:pt x="1633642" y="251191"/>
                </a:lnTo>
                <a:lnTo>
                  <a:pt x="1782317" y="232414"/>
                </a:lnTo>
                <a:lnTo>
                  <a:pt x="1979964" y="203999"/>
                </a:lnTo>
                <a:lnTo>
                  <a:pt x="2177020" y="172129"/>
                </a:lnTo>
                <a:lnTo>
                  <a:pt x="2422643" y="128102"/>
                </a:lnTo>
                <a:lnTo>
                  <a:pt x="2577272" y="98284"/>
                </a:lnTo>
                <a:lnTo>
                  <a:pt x="1111411" y="98284"/>
                </a:lnTo>
                <a:lnTo>
                  <a:pt x="1014158" y="97713"/>
                </a:lnTo>
                <a:lnTo>
                  <a:pt x="698530" y="88194"/>
                </a:lnTo>
                <a:lnTo>
                  <a:pt x="674516" y="88137"/>
                </a:lnTo>
                <a:close/>
              </a:path>
              <a:path w="2618740" h="306070">
                <a:moveTo>
                  <a:pt x="2072316" y="0"/>
                </a:moveTo>
                <a:lnTo>
                  <a:pt x="2039904" y="2180"/>
                </a:lnTo>
                <a:lnTo>
                  <a:pt x="2007660" y="6287"/>
                </a:lnTo>
                <a:lnTo>
                  <a:pt x="1975485" y="11824"/>
                </a:lnTo>
                <a:lnTo>
                  <a:pt x="1924461" y="21163"/>
                </a:lnTo>
                <a:lnTo>
                  <a:pt x="1873365" y="29892"/>
                </a:lnTo>
                <a:lnTo>
                  <a:pt x="1822194" y="38033"/>
                </a:lnTo>
                <a:lnTo>
                  <a:pt x="1770949" y="45609"/>
                </a:lnTo>
                <a:lnTo>
                  <a:pt x="1719630" y="52642"/>
                </a:lnTo>
                <a:lnTo>
                  <a:pt x="1616765" y="65169"/>
                </a:lnTo>
                <a:lnTo>
                  <a:pt x="1513596" y="75791"/>
                </a:lnTo>
                <a:lnTo>
                  <a:pt x="1410121" y="84688"/>
                </a:lnTo>
                <a:lnTo>
                  <a:pt x="1306334" y="92037"/>
                </a:lnTo>
                <a:lnTo>
                  <a:pt x="1257534" y="94726"/>
                </a:lnTo>
                <a:lnTo>
                  <a:pt x="1208785" y="96609"/>
                </a:lnTo>
                <a:lnTo>
                  <a:pt x="1160079" y="97768"/>
                </a:lnTo>
                <a:lnTo>
                  <a:pt x="1111411" y="98284"/>
                </a:lnTo>
                <a:lnTo>
                  <a:pt x="2577272" y="98284"/>
                </a:lnTo>
                <a:lnTo>
                  <a:pt x="2618689" y="90069"/>
                </a:lnTo>
                <a:lnTo>
                  <a:pt x="2566190" y="74841"/>
                </a:lnTo>
                <a:lnTo>
                  <a:pt x="2512304" y="66450"/>
                </a:lnTo>
                <a:lnTo>
                  <a:pt x="2457908" y="60540"/>
                </a:lnTo>
                <a:lnTo>
                  <a:pt x="2403881" y="52756"/>
                </a:lnTo>
                <a:lnTo>
                  <a:pt x="2104999" y="242"/>
                </a:lnTo>
                <a:lnTo>
                  <a:pt x="2072316" y="0"/>
                </a:lnTo>
                <a:close/>
              </a:path>
            </a:pathLst>
          </a:custGeom>
          <a:solidFill>
            <a:srgbClr val="4E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46606" y="11"/>
            <a:ext cx="1849434" cy="259118"/>
          </a:xfrm>
          <a:custGeom>
            <a:avLst/>
            <a:gdLst/>
            <a:ahLst/>
            <a:cxnLst/>
            <a:rect l="l" t="t" r="r" b="b"/>
            <a:pathLst>
              <a:path w="2162810" h="285750">
                <a:moveTo>
                  <a:pt x="1553677" y="0"/>
                </a:moveTo>
                <a:lnTo>
                  <a:pt x="777680" y="0"/>
                </a:lnTo>
                <a:lnTo>
                  <a:pt x="703684" y="14598"/>
                </a:lnTo>
                <a:lnTo>
                  <a:pt x="302696" y="88114"/>
                </a:lnTo>
                <a:lnTo>
                  <a:pt x="151599" y="118003"/>
                </a:lnTo>
                <a:lnTo>
                  <a:pt x="50593" y="140062"/>
                </a:lnTo>
                <a:lnTo>
                  <a:pt x="0" y="151930"/>
                </a:lnTo>
                <a:lnTo>
                  <a:pt x="101157" y="172106"/>
                </a:lnTo>
                <a:lnTo>
                  <a:pt x="202392" y="190542"/>
                </a:lnTo>
                <a:lnTo>
                  <a:pt x="303705" y="207264"/>
                </a:lnTo>
                <a:lnTo>
                  <a:pt x="405094" y="222293"/>
                </a:lnTo>
                <a:lnTo>
                  <a:pt x="506559" y="235654"/>
                </a:lnTo>
                <a:lnTo>
                  <a:pt x="608098" y="247370"/>
                </a:lnTo>
                <a:lnTo>
                  <a:pt x="709709" y="257465"/>
                </a:lnTo>
                <a:lnTo>
                  <a:pt x="811393" y="265963"/>
                </a:lnTo>
                <a:lnTo>
                  <a:pt x="913147" y="272886"/>
                </a:lnTo>
                <a:lnTo>
                  <a:pt x="1014971" y="278258"/>
                </a:lnTo>
                <a:lnTo>
                  <a:pt x="1116864" y="282103"/>
                </a:lnTo>
                <a:lnTo>
                  <a:pt x="1218824" y="284444"/>
                </a:lnTo>
                <a:lnTo>
                  <a:pt x="1320850" y="285305"/>
                </a:lnTo>
                <a:lnTo>
                  <a:pt x="1422941" y="284710"/>
                </a:lnTo>
                <a:lnTo>
                  <a:pt x="1525097" y="282681"/>
                </a:lnTo>
                <a:lnTo>
                  <a:pt x="1627316" y="279243"/>
                </a:lnTo>
                <a:lnTo>
                  <a:pt x="1780759" y="271494"/>
                </a:lnTo>
                <a:lnTo>
                  <a:pt x="1934338" y="260706"/>
                </a:lnTo>
                <a:lnTo>
                  <a:pt x="2088049" y="246958"/>
                </a:lnTo>
                <a:lnTo>
                  <a:pt x="2147227" y="240893"/>
                </a:lnTo>
                <a:lnTo>
                  <a:pt x="2154682" y="236004"/>
                </a:lnTo>
                <a:lnTo>
                  <a:pt x="2162378" y="233007"/>
                </a:lnTo>
                <a:lnTo>
                  <a:pt x="1699116" y="57821"/>
                </a:lnTo>
                <a:lnTo>
                  <a:pt x="1606959" y="21589"/>
                </a:lnTo>
                <a:lnTo>
                  <a:pt x="1553677" y="0"/>
                </a:lnTo>
                <a:close/>
              </a:path>
            </a:pathLst>
          </a:custGeom>
          <a:solidFill>
            <a:srgbClr val="6AC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9843" y="12"/>
            <a:ext cx="4967299" cy="419196"/>
          </a:xfrm>
          <a:custGeom>
            <a:avLst/>
            <a:gdLst/>
            <a:ahLst/>
            <a:cxnLst/>
            <a:rect l="l" t="t" r="r" b="b"/>
            <a:pathLst>
              <a:path w="5808980" h="462280">
                <a:moveTo>
                  <a:pt x="5808512" y="0"/>
                </a:moveTo>
                <a:lnTo>
                  <a:pt x="0" y="0"/>
                </a:lnTo>
                <a:lnTo>
                  <a:pt x="44251" y="11478"/>
                </a:lnTo>
                <a:lnTo>
                  <a:pt x="141716" y="35433"/>
                </a:lnTo>
                <a:lnTo>
                  <a:pt x="244918" y="59318"/>
                </a:lnTo>
                <a:lnTo>
                  <a:pt x="407421" y="94768"/>
                </a:lnTo>
                <a:lnTo>
                  <a:pt x="1377540" y="289480"/>
                </a:lnTo>
                <a:lnTo>
                  <a:pt x="1447889" y="302595"/>
                </a:lnTo>
                <a:lnTo>
                  <a:pt x="1539071" y="317477"/>
                </a:lnTo>
                <a:lnTo>
                  <a:pt x="1689467" y="339249"/>
                </a:lnTo>
                <a:lnTo>
                  <a:pt x="1868293" y="362189"/>
                </a:lnTo>
                <a:lnTo>
                  <a:pt x="2124313" y="390787"/>
                </a:lnTo>
                <a:lnTo>
                  <a:pt x="2407466" y="417244"/>
                </a:lnTo>
                <a:lnTo>
                  <a:pt x="2647069" y="435386"/>
                </a:lnTo>
                <a:lnTo>
                  <a:pt x="2892972" y="449618"/>
                </a:lnTo>
                <a:lnTo>
                  <a:pt x="3078576" y="457047"/>
                </a:lnTo>
                <a:lnTo>
                  <a:pt x="3262881" y="461165"/>
                </a:lnTo>
                <a:lnTo>
                  <a:pt x="3384007" y="461836"/>
                </a:lnTo>
                <a:lnTo>
                  <a:pt x="3503018" y="460683"/>
                </a:lnTo>
                <a:lnTo>
                  <a:pt x="3619302" y="457564"/>
                </a:lnTo>
                <a:lnTo>
                  <a:pt x="3676229" y="455224"/>
                </a:lnTo>
                <a:lnTo>
                  <a:pt x="3732243" y="452340"/>
                </a:lnTo>
                <a:lnTo>
                  <a:pt x="3787268" y="448894"/>
                </a:lnTo>
                <a:lnTo>
                  <a:pt x="3888855" y="441067"/>
                </a:lnTo>
                <a:lnTo>
                  <a:pt x="3990132" y="431552"/>
                </a:lnTo>
                <a:lnTo>
                  <a:pt x="4091103" y="420386"/>
                </a:lnTo>
                <a:lnTo>
                  <a:pt x="4191771" y="407609"/>
                </a:lnTo>
                <a:lnTo>
                  <a:pt x="4292141" y="393258"/>
                </a:lnTo>
                <a:lnTo>
                  <a:pt x="4392217" y="377373"/>
                </a:lnTo>
                <a:lnTo>
                  <a:pt x="4492003" y="359993"/>
                </a:lnTo>
                <a:lnTo>
                  <a:pt x="4591504" y="341155"/>
                </a:lnTo>
                <a:lnTo>
                  <a:pt x="4690723" y="320900"/>
                </a:lnTo>
                <a:lnTo>
                  <a:pt x="4789664" y="299265"/>
                </a:lnTo>
                <a:lnTo>
                  <a:pt x="4888333" y="276290"/>
                </a:lnTo>
                <a:lnTo>
                  <a:pt x="4986732" y="252013"/>
                </a:lnTo>
                <a:lnTo>
                  <a:pt x="5133835" y="213242"/>
                </a:lnTo>
                <a:lnTo>
                  <a:pt x="5280356" y="171759"/>
                </a:lnTo>
                <a:lnTo>
                  <a:pt x="5426309" y="127696"/>
                </a:lnTo>
                <a:lnTo>
                  <a:pt x="5571707" y="81183"/>
                </a:lnTo>
                <a:lnTo>
                  <a:pt x="5716566" y="32352"/>
                </a:lnTo>
                <a:lnTo>
                  <a:pt x="5808512" y="0"/>
                </a:lnTo>
                <a:close/>
              </a:path>
            </a:pathLst>
          </a:custGeom>
          <a:solidFill>
            <a:srgbClr val="B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1"/>
            <a:ext cx="2075862" cy="361614"/>
          </a:xfrm>
          <a:custGeom>
            <a:avLst/>
            <a:gdLst/>
            <a:ahLst/>
            <a:cxnLst/>
            <a:rect l="l" t="t" r="r" b="b"/>
            <a:pathLst>
              <a:path w="2427605" h="398780">
                <a:moveTo>
                  <a:pt x="0" y="45313"/>
                </a:moveTo>
                <a:lnTo>
                  <a:pt x="0" y="355074"/>
                </a:lnTo>
                <a:lnTo>
                  <a:pt x="111230" y="368500"/>
                </a:lnTo>
                <a:lnTo>
                  <a:pt x="213713" y="379374"/>
                </a:lnTo>
                <a:lnTo>
                  <a:pt x="265665" y="384028"/>
                </a:lnTo>
                <a:lnTo>
                  <a:pt x="317627" y="388067"/>
                </a:lnTo>
                <a:lnTo>
                  <a:pt x="369598" y="391478"/>
                </a:lnTo>
                <a:lnTo>
                  <a:pt x="421580" y="394247"/>
                </a:lnTo>
                <a:lnTo>
                  <a:pt x="473572" y="396364"/>
                </a:lnTo>
                <a:lnTo>
                  <a:pt x="525574" y="397814"/>
                </a:lnTo>
                <a:lnTo>
                  <a:pt x="577588" y="398587"/>
                </a:lnTo>
                <a:lnTo>
                  <a:pt x="629613" y="398668"/>
                </a:lnTo>
                <a:lnTo>
                  <a:pt x="681649" y="398046"/>
                </a:lnTo>
                <a:lnTo>
                  <a:pt x="733696" y="396708"/>
                </a:lnTo>
                <a:lnTo>
                  <a:pt x="785756" y="394642"/>
                </a:lnTo>
                <a:lnTo>
                  <a:pt x="837827" y="391834"/>
                </a:lnTo>
                <a:lnTo>
                  <a:pt x="889911" y="388273"/>
                </a:lnTo>
                <a:lnTo>
                  <a:pt x="989127" y="379575"/>
                </a:lnTo>
                <a:lnTo>
                  <a:pt x="1083192" y="369789"/>
                </a:lnTo>
                <a:lnTo>
                  <a:pt x="1130120" y="364093"/>
                </a:lnTo>
                <a:lnTo>
                  <a:pt x="1176966" y="357674"/>
                </a:lnTo>
                <a:lnTo>
                  <a:pt x="1223719" y="350393"/>
                </a:lnTo>
                <a:lnTo>
                  <a:pt x="1453476" y="307766"/>
                </a:lnTo>
                <a:lnTo>
                  <a:pt x="1582579" y="281825"/>
                </a:lnTo>
                <a:lnTo>
                  <a:pt x="1713584" y="253421"/>
                </a:lnTo>
                <a:lnTo>
                  <a:pt x="1775234" y="238934"/>
                </a:lnTo>
                <a:lnTo>
                  <a:pt x="1831879" y="224598"/>
                </a:lnTo>
                <a:lnTo>
                  <a:pt x="1881694" y="210667"/>
                </a:lnTo>
                <a:lnTo>
                  <a:pt x="1931489" y="193904"/>
                </a:lnTo>
                <a:lnTo>
                  <a:pt x="1981037" y="176555"/>
                </a:lnTo>
                <a:lnTo>
                  <a:pt x="2030363" y="158675"/>
                </a:lnTo>
                <a:lnTo>
                  <a:pt x="2085246" y="138110"/>
                </a:lnTo>
                <a:lnTo>
                  <a:pt x="861826" y="138110"/>
                </a:lnTo>
                <a:lnTo>
                  <a:pt x="811760" y="137774"/>
                </a:lnTo>
                <a:lnTo>
                  <a:pt x="761606" y="136509"/>
                </a:lnTo>
                <a:lnTo>
                  <a:pt x="711351" y="134213"/>
                </a:lnTo>
                <a:lnTo>
                  <a:pt x="610884" y="127608"/>
                </a:lnTo>
                <a:lnTo>
                  <a:pt x="510782" y="119158"/>
                </a:lnTo>
                <a:lnTo>
                  <a:pt x="411025" y="108835"/>
                </a:lnTo>
                <a:lnTo>
                  <a:pt x="311593" y="96615"/>
                </a:lnTo>
                <a:lnTo>
                  <a:pt x="212465" y="82471"/>
                </a:lnTo>
                <a:lnTo>
                  <a:pt x="163009" y="74669"/>
                </a:lnTo>
                <a:lnTo>
                  <a:pt x="113622" y="66376"/>
                </a:lnTo>
                <a:lnTo>
                  <a:pt x="64302" y="57590"/>
                </a:lnTo>
                <a:lnTo>
                  <a:pt x="15045" y="48305"/>
                </a:lnTo>
                <a:lnTo>
                  <a:pt x="0" y="45313"/>
                </a:lnTo>
                <a:close/>
              </a:path>
              <a:path w="2427605" h="398780">
                <a:moveTo>
                  <a:pt x="2427197" y="0"/>
                </a:moveTo>
                <a:lnTo>
                  <a:pt x="1921932" y="0"/>
                </a:lnTo>
                <a:lnTo>
                  <a:pt x="1873324" y="12867"/>
                </a:lnTo>
                <a:lnTo>
                  <a:pt x="1822977" y="25560"/>
                </a:lnTo>
                <a:lnTo>
                  <a:pt x="1772480" y="37639"/>
                </a:lnTo>
                <a:lnTo>
                  <a:pt x="1721829" y="49089"/>
                </a:lnTo>
                <a:lnTo>
                  <a:pt x="1671019" y="59893"/>
                </a:lnTo>
                <a:lnTo>
                  <a:pt x="1620047" y="70035"/>
                </a:lnTo>
                <a:lnTo>
                  <a:pt x="1568908" y="79497"/>
                </a:lnTo>
                <a:lnTo>
                  <a:pt x="1517599" y="88263"/>
                </a:lnTo>
                <a:lnTo>
                  <a:pt x="1466115" y="96317"/>
                </a:lnTo>
                <a:lnTo>
                  <a:pt x="1414453" y="103642"/>
                </a:lnTo>
                <a:lnTo>
                  <a:pt x="1362607" y="110222"/>
                </a:lnTo>
                <a:lnTo>
                  <a:pt x="1310575" y="116040"/>
                </a:lnTo>
                <a:lnTo>
                  <a:pt x="1111278" y="129399"/>
                </a:lnTo>
                <a:lnTo>
                  <a:pt x="1011620" y="134556"/>
                </a:lnTo>
                <a:lnTo>
                  <a:pt x="961742" y="136400"/>
                </a:lnTo>
                <a:lnTo>
                  <a:pt x="911815" y="137618"/>
                </a:lnTo>
                <a:lnTo>
                  <a:pt x="861826" y="138110"/>
                </a:lnTo>
                <a:lnTo>
                  <a:pt x="2085246" y="138110"/>
                </a:lnTo>
                <a:lnTo>
                  <a:pt x="2177231" y="102399"/>
                </a:lnTo>
                <a:lnTo>
                  <a:pt x="2427197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1"/>
            <a:ext cx="1129425" cy="141076"/>
          </a:xfrm>
          <a:custGeom>
            <a:avLst/>
            <a:gdLst/>
            <a:ahLst/>
            <a:cxnLst/>
            <a:rect l="l" t="t" r="r" b="b"/>
            <a:pathLst>
              <a:path w="1320800" h="155575">
                <a:moveTo>
                  <a:pt x="855978" y="0"/>
                </a:moveTo>
                <a:lnTo>
                  <a:pt x="0" y="0"/>
                </a:lnTo>
                <a:lnTo>
                  <a:pt x="0" y="62488"/>
                </a:lnTo>
                <a:lnTo>
                  <a:pt x="57847" y="74113"/>
                </a:lnTo>
                <a:lnTo>
                  <a:pt x="107847" y="83430"/>
                </a:lnTo>
                <a:lnTo>
                  <a:pt x="157946" y="92144"/>
                </a:lnTo>
                <a:lnTo>
                  <a:pt x="208142" y="100269"/>
                </a:lnTo>
                <a:lnTo>
                  <a:pt x="258431" y="107822"/>
                </a:lnTo>
                <a:lnTo>
                  <a:pt x="308812" y="114817"/>
                </a:lnTo>
                <a:lnTo>
                  <a:pt x="359281" y="121272"/>
                </a:lnTo>
                <a:lnTo>
                  <a:pt x="409836" y="127201"/>
                </a:lnTo>
                <a:lnTo>
                  <a:pt x="511193" y="137544"/>
                </a:lnTo>
                <a:lnTo>
                  <a:pt x="612862" y="145973"/>
                </a:lnTo>
                <a:lnTo>
                  <a:pt x="664154" y="149370"/>
                </a:lnTo>
                <a:lnTo>
                  <a:pt x="715434" y="151998"/>
                </a:lnTo>
                <a:lnTo>
                  <a:pt x="766704" y="153877"/>
                </a:lnTo>
                <a:lnTo>
                  <a:pt x="817962" y="155028"/>
                </a:lnTo>
                <a:lnTo>
                  <a:pt x="869210" y="155468"/>
                </a:lnTo>
                <a:lnTo>
                  <a:pt x="920446" y="155218"/>
                </a:lnTo>
                <a:lnTo>
                  <a:pt x="971673" y="154296"/>
                </a:lnTo>
                <a:lnTo>
                  <a:pt x="1022888" y="152722"/>
                </a:lnTo>
                <a:lnTo>
                  <a:pt x="1074094" y="150516"/>
                </a:lnTo>
                <a:lnTo>
                  <a:pt x="1125288" y="147696"/>
                </a:lnTo>
                <a:lnTo>
                  <a:pt x="1176473" y="144282"/>
                </a:lnTo>
                <a:lnTo>
                  <a:pt x="1227648" y="140294"/>
                </a:lnTo>
                <a:lnTo>
                  <a:pt x="1278812" y="135750"/>
                </a:lnTo>
                <a:lnTo>
                  <a:pt x="1289664" y="135005"/>
                </a:lnTo>
                <a:lnTo>
                  <a:pt x="1300451" y="134007"/>
                </a:lnTo>
                <a:lnTo>
                  <a:pt x="1310893" y="131557"/>
                </a:lnTo>
                <a:lnTo>
                  <a:pt x="1320709" y="126454"/>
                </a:lnTo>
                <a:lnTo>
                  <a:pt x="1311542" y="113961"/>
                </a:lnTo>
                <a:lnTo>
                  <a:pt x="1299392" y="106488"/>
                </a:lnTo>
                <a:lnTo>
                  <a:pt x="1285433" y="102145"/>
                </a:lnTo>
                <a:lnTo>
                  <a:pt x="1126108" y="67011"/>
                </a:lnTo>
                <a:lnTo>
                  <a:pt x="982074" y="32595"/>
                </a:lnTo>
                <a:lnTo>
                  <a:pt x="886489" y="8144"/>
                </a:lnTo>
                <a:lnTo>
                  <a:pt x="855978" y="0"/>
                </a:lnTo>
                <a:close/>
              </a:path>
            </a:pathLst>
          </a:custGeom>
          <a:solidFill>
            <a:srgbClr val="4E4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43176" y="12"/>
            <a:ext cx="2521659" cy="202112"/>
          </a:xfrm>
          <a:custGeom>
            <a:avLst/>
            <a:gdLst/>
            <a:ahLst/>
            <a:cxnLst/>
            <a:rect l="l" t="t" r="r" b="b"/>
            <a:pathLst>
              <a:path w="2948940" h="222885">
                <a:moveTo>
                  <a:pt x="2948576" y="0"/>
                </a:moveTo>
                <a:lnTo>
                  <a:pt x="0" y="0"/>
                </a:lnTo>
                <a:lnTo>
                  <a:pt x="46048" y="13830"/>
                </a:lnTo>
                <a:lnTo>
                  <a:pt x="144613" y="42114"/>
                </a:lnTo>
                <a:lnTo>
                  <a:pt x="243702" y="68649"/>
                </a:lnTo>
                <a:lnTo>
                  <a:pt x="293459" y="81210"/>
                </a:lnTo>
                <a:lnTo>
                  <a:pt x="343364" y="93273"/>
                </a:lnTo>
                <a:lnTo>
                  <a:pt x="393425" y="104817"/>
                </a:lnTo>
                <a:lnTo>
                  <a:pt x="443646" y="115823"/>
                </a:lnTo>
                <a:lnTo>
                  <a:pt x="486107" y="123798"/>
                </a:lnTo>
                <a:lnTo>
                  <a:pt x="536797" y="132158"/>
                </a:lnTo>
                <a:lnTo>
                  <a:pt x="593877" y="140742"/>
                </a:lnTo>
                <a:lnTo>
                  <a:pt x="655509" y="149390"/>
                </a:lnTo>
                <a:lnTo>
                  <a:pt x="849321" y="174108"/>
                </a:lnTo>
                <a:lnTo>
                  <a:pt x="1111577" y="203555"/>
                </a:lnTo>
                <a:lnTo>
                  <a:pt x="1163348" y="208099"/>
                </a:lnTo>
                <a:lnTo>
                  <a:pt x="1215120" y="212026"/>
                </a:lnTo>
                <a:lnTo>
                  <a:pt x="1266892" y="215339"/>
                </a:lnTo>
                <a:lnTo>
                  <a:pt x="1318663" y="218042"/>
                </a:lnTo>
                <a:lnTo>
                  <a:pt x="1370458" y="220138"/>
                </a:lnTo>
                <a:lnTo>
                  <a:pt x="1422204" y="221628"/>
                </a:lnTo>
                <a:lnTo>
                  <a:pt x="1473972" y="222519"/>
                </a:lnTo>
                <a:lnTo>
                  <a:pt x="1525738" y="222812"/>
                </a:lnTo>
                <a:lnTo>
                  <a:pt x="1577501" y="222510"/>
                </a:lnTo>
                <a:lnTo>
                  <a:pt x="1629261" y="221618"/>
                </a:lnTo>
                <a:lnTo>
                  <a:pt x="1681034" y="220137"/>
                </a:lnTo>
                <a:lnTo>
                  <a:pt x="1732768" y="218073"/>
                </a:lnTo>
                <a:lnTo>
                  <a:pt x="1784515" y="215428"/>
                </a:lnTo>
                <a:lnTo>
                  <a:pt x="1836256" y="212204"/>
                </a:lnTo>
                <a:lnTo>
                  <a:pt x="1887991" y="208406"/>
                </a:lnTo>
                <a:lnTo>
                  <a:pt x="1938304" y="204146"/>
                </a:lnTo>
                <a:lnTo>
                  <a:pt x="1988498" y="199325"/>
                </a:lnTo>
                <a:lnTo>
                  <a:pt x="2038573" y="193950"/>
                </a:lnTo>
                <a:lnTo>
                  <a:pt x="2088531" y="188025"/>
                </a:lnTo>
                <a:lnTo>
                  <a:pt x="2138372" y="181556"/>
                </a:lnTo>
                <a:lnTo>
                  <a:pt x="2188096" y="174550"/>
                </a:lnTo>
                <a:lnTo>
                  <a:pt x="2237706" y="167011"/>
                </a:lnTo>
                <a:lnTo>
                  <a:pt x="2287201" y="158945"/>
                </a:lnTo>
                <a:lnTo>
                  <a:pt x="2336582" y="150357"/>
                </a:lnTo>
                <a:lnTo>
                  <a:pt x="2385851" y="141254"/>
                </a:lnTo>
                <a:lnTo>
                  <a:pt x="2435008" y="131641"/>
                </a:lnTo>
                <a:lnTo>
                  <a:pt x="2484053" y="121522"/>
                </a:lnTo>
                <a:lnTo>
                  <a:pt x="2532988" y="110905"/>
                </a:lnTo>
                <a:lnTo>
                  <a:pt x="2581814" y="99794"/>
                </a:lnTo>
                <a:lnTo>
                  <a:pt x="2630531" y="88195"/>
                </a:lnTo>
                <a:lnTo>
                  <a:pt x="2679140" y="76114"/>
                </a:lnTo>
                <a:lnTo>
                  <a:pt x="2727642" y="63555"/>
                </a:lnTo>
                <a:lnTo>
                  <a:pt x="2776038" y="50526"/>
                </a:lnTo>
                <a:lnTo>
                  <a:pt x="2824329" y="37030"/>
                </a:lnTo>
                <a:lnTo>
                  <a:pt x="2872514" y="23075"/>
                </a:lnTo>
                <a:lnTo>
                  <a:pt x="2920596" y="8665"/>
                </a:lnTo>
                <a:lnTo>
                  <a:pt x="2948576" y="0"/>
                </a:lnTo>
                <a:close/>
              </a:path>
            </a:pathLst>
          </a:custGeom>
          <a:solidFill>
            <a:srgbClr val="FBA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73724" y="12"/>
            <a:ext cx="569600" cy="360462"/>
          </a:xfrm>
          <a:custGeom>
            <a:avLst/>
            <a:gdLst/>
            <a:ahLst/>
            <a:cxnLst/>
            <a:rect l="l" t="t" r="r" b="b"/>
            <a:pathLst>
              <a:path w="666115" h="397510">
                <a:moveTo>
                  <a:pt x="665508" y="0"/>
                </a:moveTo>
                <a:lnTo>
                  <a:pt x="0" y="0"/>
                </a:lnTo>
                <a:lnTo>
                  <a:pt x="38942" y="30368"/>
                </a:lnTo>
                <a:lnTo>
                  <a:pt x="83732" y="63001"/>
                </a:lnTo>
                <a:lnTo>
                  <a:pt x="131986" y="96265"/>
                </a:lnTo>
                <a:lnTo>
                  <a:pt x="182958" y="129808"/>
                </a:lnTo>
                <a:lnTo>
                  <a:pt x="235903" y="163277"/>
                </a:lnTo>
                <a:lnTo>
                  <a:pt x="290078" y="196320"/>
                </a:lnTo>
                <a:lnTo>
                  <a:pt x="344737" y="228584"/>
                </a:lnTo>
                <a:lnTo>
                  <a:pt x="399136" y="259717"/>
                </a:lnTo>
                <a:lnTo>
                  <a:pt x="452530" y="289365"/>
                </a:lnTo>
                <a:lnTo>
                  <a:pt x="504175" y="317176"/>
                </a:lnTo>
                <a:lnTo>
                  <a:pt x="553326" y="342797"/>
                </a:lnTo>
                <a:lnTo>
                  <a:pt x="599238" y="365876"/>
                </a:lnTo>
                <a:lnTo>
                  <a:pt x="641168" y="386060"/>
                </a:lnTo>
                <a:lnTo>
                  <a:pt x="665508" y="397141"/>
                </a:lnTo>
                <a:lnTo>
                  <a:pt x="665508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67552" y="12"/>
            <a:ext cx="614668" cy="218811"/>
          </a:xfrm>
          <a:custGeom>
            <a:avLst/>
            <a:gdLst/>
            <a:ahLst/>
            <a:cxnLst/>
            <a:rect l="l" t="t" r="r" b="b"/>
            <a:pathLst>
              <a:path w="718820" h="241300">
                <a:moveTo>
                  <a:pt x="392537" y="0"/>
                </a:moveTo>
                <a:lnTo>
                  <a:pt x="0" y="0"/>
                </a:lnTo>
                <a:lnTo>
                  <a:pt x="28902" y="13525"/>
                </a:lnTo>
                <a:lnTo>
                  <a:pt x="73967" y="33526"/>
                </a:lnTo>
                <a:lnTo>
                  <a:pt x="119420" y="52691"/>
                </a:lnTo>
                <a:lnTo>
                  <a:pt x="165236" y="71075"/>
                </a:lnTo>
                <a:lnTo>
                  <a:pt x="211388" y="88733"/>
                </a:lnTo>
                <a:lnTo>
                  <a:pt x="257849" y="105722"/>
                </a:lnTo>
                <a:lnTo>
                  <a:pt x="304592" y="122097"/>
                </a:lnTo>
                <a:lnTo>
                  <a:pt x="351592" y="137914"/>
                </a:lnTo>
                <a:lnTo>
                  <a:pt x="398822" y="153229"/>
                </a:lnTo>
                <a:lnTo>
                  <a:pt x="535915" y="195959"/>
                </a:lnTo>
                <a:lnTo>
                  <a:pt x="580940" y="209281"/>
                </a:lnTo>
                <a:lnTo>
                  <a:pt x="626280" y="221523"/>
                </a:lnTo>
                <a:lnTo>
                  <a:pt x="672072" y="232179"/>
                </a:lnTo>
                <a:lnTo>
                  <a:pt x="718454" y="240741"/>
                </a:lnTo>
                <a:lnTo>
                  <a:pt x="708294" y="226340"/>
                </a:lnTo>
                <a:lnTo>
                  <a:pt x="694813" y="215795"/>
                </a:lnTo>
                <a:lnTo>
                  <a:pt x="679771" y="207140"/>
                </a:lnTo>
                <a:lnTo>
                  <a:pt x="664924" y="198412"/>
                </a:lnTo>
                <a:lnTo>
                  <a:pt x="620822" y="168749"/>
                </a:lnTo>
                <a:lnTo>
                  <a:pt x="577123" y="138607"/>
                </a:lnTo>
                <a:lnTo>
                  <a:pt x="533876" y="107928"/>
                </a:lnTo>
                <a:lnTo>
                  <a:pt x="491129" y="76653"/>
                </a:lnTo>
                <a:lnTo>
                  <a:pt x="448932" y="44721"/>
                </a:lnTo>
                <a:lnTo>
                  <a:pt x="407333" y="12074"/>
                </a:lnTo>
                <a:lnTo>
                  <a:pt x="392537" y="0"/>
                </a:lnTo>
                <a:close/>
              </a:path>
            </a:pathLst>
          </a:custGeom>
          <a:solidFill>
            <a:srgbClr val="69C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9" y="12"/>
            <a:ext cx="1009967" cy="115164"/>
          </a:xfrm>
          <a:custGeom>
            <a:avLst/>
            <a:gdLst/>
            <a:ahLst/>
            <a:cxnLst/>
            <a:rect l="l" t="t" r="r" b="b"/>
            <a:pathLst>
              <a:path w="1181100" h="127000">
                <a:moveTo>
                  <a:pt x="1180484" y="0"/>
                </a:moveTo>
                <a:lnTo>
                  <a:pt x="0" y="0"/>
                </a:lnTo>
                <a:lnTo>
                  <a:pt x="41546" y="11250"/>
                </a:lnTo>
                <a:lnTo>
                  <a:pt x="139999" y="36788"/>
                </a:lnTo>
                <a:lnTo>
                  <a:pt x="288281" y="73164"/>
                </a:lnTo>
                <a:lnTo>
                  <a:pt x="521593" y="126453"/>
                </a:lnTo>
                <a:lnTo>
                  <a:pt x="572290" y="122412"/>
                </a:lnTo>
                <a:lnTo>
                  <a:pt x="622757" y="117223"/>
                </a:lnTo>
                <a:lnTo>
                  <a:pt x="673007" y="110953"/>
                </a:lnTo>
                <a:lnTo>
                  <a:pt x="723051" y="103672"/>
                </a:lnTo>
                <a:lnTo>
                  <a:pt x="772903" y="95448"/>
                </a:lnTo>
                <a:lnTo>
                  <a:pt x="822576" y="86349"/>
                </a:lnTo>
                <a:lnTo>
                  <a:pt x="872083" y="76445"/>
                </a:lnTo>
                <a:lnTo>
                  <a:pt x="921435" y="65805"/>
                </a:lnTo>
                <a:lnTo>
                  <a:pt x="970646" y="54496"/>
                </a:lnTo>
                <a:lnTo>
                  <a:pt x="1019729" y="42587"/>
                </a:lnTo>
                <a:lnTo>
                  <a:pt x="1117560" y="17245"/>
                </a:lnTo>
                <a:lnTo>
                  <a:pt x="1180484" y="0"/>
                </a:lnTo>
                <a:close/>
              </a:path>
            </a:pathLst>
          </a:custGeom>
          <a:solidFill>
            <a:srgbClr val="6AC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Título 15"/>
          <p:cNvSpPr txBox="1">
            <a:spLocks/>
          </p:cNvSpPr>
          <p:nvPr/>
        </p:nvSpPr>
        <p:spPr>
          <a:xfrm>
            <a:off x="299062" y="2387359"/>
            <a:ext cx="8731325" cy="558184"/>
          </a:xfrm>
          <a:prstGeom prst="rect">
            <a:avLst/>
          </a:prstGeom>
        </p:spPr>
        <p:txBody>
          <a:bodyPr lIns="80147" tIns="40074" rIns="80147" bIns="40074"/>
          <a:lstStyle/>
          <a:p>
            <a:pPr algn="ctr" defTabSz="801472">
              <a:defRPr/>
            </a:pPr>
            <a:endParaRPr lang="pt-BR" sz="3500" b="1" kern="0" dirty="0">
              <a:solidFill>
                <a:sysClr val="windowText" lastClr="000000"/>
              </a:solidFill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41" name="Título 15"/>
          <p:cNvSpPr txBox="1">
            <a:spLocks/>
          </p:cNvSpPr>
          <p:nvPr/>
        </p:nvSpPr>
        <p:spPr>
          <a:xfrm>
            <a:off x="375352" y="764704"/>
            <a:ext cx="8483171" cy="1107996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Conferências de Saúde</a:t>
            </a:r>
          </a:p>
          <a:p>
            <a:pPr algn="ctr"/>
            <a:endParaRPr lang="pt-BR" sz="32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299062" y="2204864"/>
            <a:ext cx="855946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P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Conferência de Saúde é um espaço democrático previsto na Lei 8.142/90. Deve ser realizada a </a:t>
            </a:r>
            <a:r>
              <a:rPr lang="pt-PT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cada quatro anos</a:t>
            </a:r>
            <a:r>
              <a:rPr lang="pt-P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 a representação dos vários segmentos sociais, para avaliar a situação de saúde e propor as diretrizes para a formulação da política de saúde em cada nível de governo.</a:t>
            </a:r>
            <a:endParaRPr lang="pt-B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0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Agrupar 38"/>
          <p:cNvGrpSpPr/>
          <p:nvPr/>
        </p:nvGrpSpPr>
        <p:grpSpPr>
          <a:xfrm>
            <a:off x="82" y="6647637"/>
            <a:ext cx="9143461" cy="208522"/>
            <a:chOff x="82" y="6647637"/>
            <a:chExt cx="9143461" cy="208522"/>
          </a:xfrm>
        </p:grpSpPr>
        <p:sp>
          <p:nvSpPr>
            <p:cNvPr id="2" name="object 2"/>
            <p:cNvSpPr/>
            <p:nvPr/>
          </p:nvSpPr>
          <p:spPr>
            <a:xfrm>
              <a:off x="4337883" y="6648006"/>
              <a:ext cx="1557304" cy="207295"/>
            </a:xfrm>
            <a:custGeom>
              <a:avLst/>
              <a:gdLst/>
              <a:ahLst/>
              <a:cxnLst/>
              <a:rect l="l" t="t" r="r" b="b"/>
              <a:pathLst>
                <a:path w="1821179" h="228600">
                  <a:moveTo>
                    <a:pt x="1815490" y="0"/>
                  </a:moveTo>
                  <a:lnTo>
                    <a:pt x="2438" y="0"/>
                  </a:lnTo>
                  <a:lnTo>
                    <a:pt x="546" y="2019"/>
                  </a:lnTo>
                  <a:lnTo>
                    <a:pt x="1320" y="4343"/>
                  </a:lnTo>
                  <a:lnTo>
                    <a:pt x="3553" y="13376"/>
                  </a:lnTo>
                  <a:lnTo>
                    <a:pt x="12141" y="53532"/>
                  </a:lnTo>
                  <a:lnTo>
                    <a:pt x="17476" y="93023"/>
                  </a:lnTo>
                  <a:lnTo>
                    <a:pt x="18618" y="116992"/>
                  </a:lnTo>
                  <a:lnTo>
                    <a:pt x="19558" y="120916"/>
                  </a:lnTo>
                  <a:lnTo>
                    <a:pt x="19621" y="126568"/>
                  </a:lnTo>
                  <a:lnTo>
                    <a:pt x="20294" y="128104"/>
                  </a:lnTo>
                  <a:lnTo>
                    <a:pt x="24409" y="130530"/>
                  </a:lnTo>
                  <a:lnTo>
                    <a:pt x="24574" y="132842"/>
                  </a:lnTo>
                  <a:lnTo>
                    <a:pt x="20370" y="148915"/>
                  </a:lnTo>
                  <a:lnTo>
                    <a:pt x="16992" y="162221"/>
                  </a:lnTo>
                  <a:lnTo>
                    <a:pt x="13643" y="175535"/>
                  </a:lnTo>
                  <a:lnTo>
                    <a:pt x="10261" y="188836"/>
                  </a:lnTo>
                  <a:lnTo>
                    <a:pt x="6000" y="205366"/>
                  </a:lnTo>
                  <a:lnTo>
                    <a:pt x="3917" y="213644"/>
                  </a:lnTo>
                  <a:lnTo>
                    <a:pt x="1435" y="224078"/>
                  </a:lnTo>
                  <a:lnTo>
                    <a:pt x="0" y="226885"/>
                  </a:lnTo>
                  <a:lnTo>
                    <a:pt x="3543" y="228079"/>
                  </a:lnTo>
                  <a:lnTo>
                    <a:pt x="1760080" y="228079"/>
                  </a:lnTo>
                  <a:lnTo>
                    <a:pt x="1777803" y="172370"/>
                  </a:lnTo>
                  <a:lnTo>
                    <a:pt x="1797453" y="98580"/>
                  </a:lnTo>
                  <a:lnTo>
                    <a:pt x="1817827" y="21856"/>
                  </a:lnTo>
                  <a:lnTo>
                    <a:pt x="1820354" y="15506"/>
                  </a:lnTo>
                  <a:lnTo>
                    <a:pt x="1820633" y="8648"/>
                  </a:lnTo>
                  <a:lnTo>
                    <a:pt x="1818970" y="5715"/>
                  </a:lnTo>
                  <a:lnTo>
                    <a:pt x="1819529" y="1435"/>
                  </a:lnTo>
                  <a:lnTo>
                    <a:pt x="1815490" y="0"/>
                  </a:lnTo>
                  <a:close/>
                </a:path>
              </a:pathLst>
            </a:custGeom>
            <a:solidFill>
              <a:srgbClr val="FAAC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/>
            <p:cNvSpPr/>
            <p:nvPr/>
          </p:nvSpPr>
          <p:spPr>
            <a:xfrm>
              <a:off x="2948827" y="6648006"/>
              <a:ext cx="1413410" cy="207871"/>
            </a:xfrm>
            <a:custGeom>
              <a:avLst/>
              <a:gdLst/>
              <a:ahLst/>
              <a:cxnLst/>
              <a:rect l="l" t="t" r="r" b="b"/>
              <a:pathLst>
                <a:path w="1652904" h="229234">
                  <a:moveTo>
                    <a:pt x="1626141" y="228041"/>
                  </a:moveTo>
                  <a:lnTo>
                    <a:pt x="1622925" y="228041"/>
                  </a:lnTo>
                  <a:lnTo>
                    <a:pt x="1625096" y="228790"/>
                  </a:lnTo>
                  <a:lnTo>
                    <a:pt x="1626141" y="228041"/>
                  </a:lnTo>
                  <a:close/>
                </a:path>
                <a:path w="1652904" h="229234">
                  <a:moveTo>
                    <a:pt x="8082" y="224485"/>
                  </a:moveTo>
                  <a:lnTo>
                    <a:pt x="1262" y="224840"/>
                  </a:lnTo>
                  <a:lnTo>
                    <a:pt x="81" y="226618"/>
                  </a:lnTo>
                  <a:lnTo>
                    <a:pt x="0" y="227406"/>
                  </a:lnTo>
                  <a:lnTo>
                    <a:pt x="182" y="227761"/>
                  </a:lnTo>
                  <a:lnTo>
                    <a:pt x="830" y="228015"/>
                  </a:lnTo>
                  <a:lnTo>
                    <a:pt x="2621" y="228155"/>
                  </a:lnTo>
                  <a:lnTo>
                    <a:pt x="1626141" y="228041"/>
                  </a:lnTo>
                  <a:lnTo>
                    <a:pt x="1627027" y="227406"/>
                  </a:lnTo>
                  <a:lnTo>
                    <a:pt x="1627765" y="224510"/>
                  </a:lnTo>
                  <a:lnTo>
                    <a:pt x="731524" y="224510"/>
                  </a:lnTo>
                  <a:lnTo>
                    <a:pt x="8082" y="224485"/>
                  </a:lnTo>
                  <a:close/>
                </a:path>
                <a:path w="1652904" h="229234">
                  <a:moveTo>
                    <a:pt x="1626862" y="0"/>
                  </a:moveTo>
                  <a:lnTo>
                    <a:pt x="793208" y="0"/>
                  </a:lnTo>
                  <a:lnTo>
                    <a:pt x="790910" y="1778"/>
                  </a:lnTo>
                  <a:lnTo>
                    <a:pt x="789944" y="4279"/>
                  </a:lnTo>
                  <a:lnTo>
                    <a:pt x="786652" y="16979"/>
                  </a:lnTo>
                  <a:lnTo>
                    <a:pt x="781427" y="36857"/>
                  </a:lnTo>
                  <a:lnTo>
                    <a:pt x="767701" y="88267"/>
                  </a:lnTo>
                  <a:lnTo>
                    <a:pt x="731524" y="224510"/>
                  </a:lnTo>
                  <a:lnTo>
                    <a:pt x="1627765" y="224510"/>
                  </a:lnTo>
                  <a:lnTo>
                    <a:pt x="1646750" y="150101"/>
                  </a:lnTo>
                  <a:lnTo>
                    <a:pt x="1648172" y="144602"/>
                  </a:lnTo>
                  <a:lnTo>
                    <a:pt x="1649696" y="139115"/>
                  </a:lnTo>
                  <a:lnTo>
                    <a:pt x="1651335" y="131648"/>
                  </a:lnTo>
                  <a:lnTo>
                    <a:pt x="1652427" y="128409"/>
                  </a:lnTo>
                  <a:lnTo>
                    <a:pt x="1645150" y="127622"/>
                  </a:lnTo>
                  <a:lnTo>
                    <a:pt x="1645785" y="124815"/>
                  </a:lnTo>
                  <a:lnTo>
                    <a:pt x="1645670" y="121932"/>
                  </a:lnTo>
                  <a:lnTo>
                    <a:pt x="1641746" y="72707"/>
                  </a:lnTo>
                  <a:lnTo>
                    <a:pt x="1631336" y="18016"/>
                  </a:lnTo>
                  <a:lnTo>
                    <a:pt x="1626862" y="0"/>
                  </a:lnTo>
                  <a:close/>
                </a:path>
              </a:pathLst>
            </a:custGeom>
            <a:solidFill>
              <a:srgbClr val="CC49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947365" y="6648006"/>
              <a:ext cx="679827" cy="206142"/>
            </a:xfrm>
            <a:custGeom>
              <a:avLst/>
              <a:gdLst/>
              <a:ahLst/>
              <a:cxnLst/>
              <a:rect l="l" t="t" r="r" b="b"/>
              <a:pathLst>
                <a:path w="795020" h="227329">
                  <a:moveTo>
                    <a:pt x="794918" y="0"/>
                  </a:moveTo>
                  <a:lnTo>
                    <a:pt x="52679" y="0"/>
                  </a:lnTo>
                  <a:lnTo>
                    <a:pt x="50266" y="1092"/>
                  </a:lnTo>
                  <a:lnTo>
                    <a:pt x="36360" y="44843"/>
                  </a:lnTo>
                  <a:lnTo>
                    <a:pt x="22491" y="98893"/>
                  </a:lnTo>
                  <a:lnTo>
                    <a:pt x="11252" y="153581"/>
                  </a:lnTo>
                  <a:lnTo>
                    <a:pt x="2952" y="204451"/>
                  </a:lnTo>
                  <a:lnTo>
                    <a:pt x="0" y="225475"/>
                  </a:lnTo>
                  <a:lnTo>
                    <a:pt x="2120" y="226695"/>
                  </a:lnTo>
                  <a:lnTo>
                    <a:pt x="730630" y="226733"/>
                  </a:lnTo>
                  <a:lnTo>
                    <a:pt x="733717" y="227126"/>
                  </a:lnTo>
                  <a:lnTo>
                    <a:pt x="735202" y="225717"/>
                  </a:lnTo>
                  <a:lnTo>
                    <a:pt x="740792" y="204437"/>
                  </a:lnTo>
                  <a:lnTo>
                    <a:pt x="745605" y="186256"/>
                  </a:lnTo>
                  <a:lnTo>
                    <a:pt x="782599" y="47332"/>
                  </a:lnTo>
                  <a:lnTo>
                    <a:pt x="785710" y="35506"/>
                  </a:lnTo>
                  <a:lnTo>
                    <a:pt x="794918" y="0"/>
                  </a:lnTo>
                  <a:close/>
                </a:path>
              </a:pathLst>
            </a:custGeom>
            <a:solidFill>
              <a:srgbClr val="BD2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408" y="6648006"/>
              <a:ext cx="582088" cy="207295"/>
            </a:xfrm>
            <a:custGeom>
              <a:avLst/>
              <a:gdLst/>
              <a:ahLst/>
              <a:cxnLst/>
              <a:rect l="l" t="t" r="r" b="b"/>
              <a:pathLst>
                <a:path w="680719" h="228600">
                  <a:moveTo>
                    <a:pt x="677292" y="227584"/>
                  </a:moveTo>
                  <a:lnTo>
                    <a:pt x="674065" y="227584"/>
                  </a:lnTo>
                  <a:lnTo>
                    <a:pt x="676414" y="228295"/>
                  </a:lnTo>
                  <a:lnTo>
                    <a:pt x="677292" y="227584"/>
                  </a:lnTo>
                  <a:close/>
                </a:path>
                <a:path w="680719" h="228600">
                  <a:moveTo>
                    <a:pt x="677570" y="0"/>
                  </a:moveTo>
                  <a:lnTo>
                    <a:pt x="1409" y="0"/>
                  </a:lnTo>
                  <a:lnTo>
                    <a:pt x="0" y="2032"/>
                  </a:lnTo>
                  <a:lnTo>
                    <a:pt x="698" y="4089"/>
                  </a:lnTo>
                  <a:lnTo>
                    <a:pt x="3378" y="13754"/>
                  </a:lnTo>
                  <a:lnTo>
                    <a:pt x="5816" y="21209"/>
                  </a:lnTo>
                  <a:lnTo>
                    <a:pt x="22559" y="76654"/>
                  </a:lnTo>
                  <a:lnTo>
                    <a:pt x="67830" y="227622"/>
                  </a:lnTo>
                  <a:lnTo>
                    <a:pt x="677292" y="227584"/>
                  </a:lnTo>
                  <a:lnTo>
                    <a:pt x="678421" y="226669"/>
                  </a:lnTo>
                  <a:lnTo>
                    <a:pt x="680351" y="223570"/>
                  </a:lnTo>
                  <a:lnTo>
                    <a:pt x="679640" y="220078"/>
                  </a:lnTo>
                  <a:lnTo>
                    <a:pt x="679541" y="4089"/>
                  </a:lnTo>
                  <a:lnTo>
                    <a:pt x="679475" y="2692"/>
                  </a:lnTo>
                  <a:lnTo>
                    <a:pt x="678992" y="1143"/>
                  </a:lnTo>
                  <a:lnTo>
                    <a:pt x="677570" y="0"/>
                  </a:lnTo>
                  <a:close/>
                </a:path>
              </a:pathLst>
            </a:custGeom>
            <a:solidFill>
              <a:srgbClr val="4D5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6" y="6647713"/>
              <a:ext cx="9143457" cy="208446"/>
            </a:xfrm>
            <a:custGeom>
              <a:avLst/>
              <a:gdLst/>
              <a:ahLst/>
              <a:cxnLst/>
              <a:rect l="l" t="t" r="r" b="b"/>
              <a:pathLst>
                <a:path w="10692765" h="229870">
                  <a:moveTo>
                    <a:pt x="1834" y="225513"/>
                  </a:moveTo>
                  <a:lnTo>
                    <a:pt x="0" y="227952"/>
                  </a:lnTo>
                  <a:lnTo>
                    <a:pt x="996" y="229882"/>
                  </a:lnTo>
                  <a:lnTo>
                    <a:pt x="2736" y="228815"/>
                  </a:lnTo>
                  <a:lnTo>
                    <a:pt x="10691740" y="228815"/>
                  </a:lnTo>
                  <a:lnTo>
                    <a:pt x="10691882" y="228536"/>
                  </a:lnTo>
                  <a:lnTo>
                    <a:pt x="10691881" y="227952"/>
                  </a:lnTo>
                  <a:lnTo>
                    <a:pt x="3452526" y="227952"/>
                  </a:lnTo>
                  <a:lnTo>
                    <a:pt x="3450727" y="227876"/>
                  </a:lnTo>
                  <a:lnTo>
                    <a:pt x="864342" y="227876"/>
                  </a:lnTo>
                  <a:lnTo>
                    <a:pt x="863139" y="227600"/>
                  </a:lnTo>
                  <a:lnTo>
                    <a:pt x="503955" y="227600"/>
                  </a:lnTo>
                  <a:lnTo>
                    <a:pt x="351165" y="227555"/>
                  </a:lnTo>
                  <a:lnTo>
                    <a:pt x="300218" y="227373"/>
                  </a:lnTo>
                  <a:lnTo>
                    <a:pt x="249788" y="226123"/>
                  </a:lnTo>
                  <a:lnTo>
                    <a:pt x="80524" y="226123"/>
                  </a:lnTo>
                  <a:lnTo>
                    <a:pt x="64116" y="225818"/>
                  </a:lnTo>
                  <a:lnTo>
                    <a:pt x="4078" y="225767"/>
                  </a:lnTo>
                  <a:lnTo>
                    <a:pt x="1834" y="225513"/>
                  </a:lnTo>
                  <a:close/>
                </a:path>
                <a:path w="10692765" h="229870">
                  <a:moveTo>
                    <a:pt x="10691740" y="228815"/>
                  </a:moveTo>
                  <a:lnTo>
                    <a:pt x="2736" y="228815"/>
                  </a:lnTo>
                  <a:lnTo>
                    <a:pt x="10689545" y="228892"/>
                  </a:lnTo>
                  <a:lnTo>
                    <a:pt x="10691501" y="229285"/>
                  </a:lnTo>
                  <a:lnTo>
                    <a:pt x="10691740" y="228815"/>
                  </a:lnTo>
                  <a:close/>
                </a:path>
                <a:path w="10692765" h="229870">
                  <a:moveTo>
                    <a:pt x="7152028" y="225582"/>
                  </a:moveTo>
                  <a:lnTo>
                    <a:pt x="6841202" y="225780"/>
                  </a:lnTo>
                  <a:lnTo>
                    <a:pt x="6837000" y="225920"/>
                  </a:lnTo>
                  <a:lnTo>
                    <a:pt x="6835298" y="226352"/>
                  </a:lnTo>
                  <a:lnTo>
                    <a:pt x="6833901" y="227723"/>
                  </a:lnTo>
                  <a:lnTo>
                    <a:pt x="3452526" y="227952"/>
                  </a:lnTo>
                  <a:lnTo>
                    <a:pt x="10691881" y="227952"/>
                  </a:lnTo>
                  <a:lnTo>
                    <a:pt x="10691881" y="226683"/>
                  </a:lnTo>
                  <a:lnTo>
                    <a:pt x="8236268" y="226683"/>
                  </a:lnTo>
                  <a:lnTo>
                    <a:pt x="7629581" y="226606"/>
                  </a:lnTo>
                  <a:lnTo>
                    <a:pt x="7221948" y="225818"/>
                  </a:lnTo>
                  <a:lnTo>
                    <a:pt x="7152028" y="225582"/>
                  </a:lnTo>
                  <a:close/>
                </a:path>
                <a:path w="10692765" h="229870">
                  <a:moveTo>
                    <a:pt x="1064456" y="317"/>
                  </a:moveTo>
                  <a:lnTo>
                    <a:pt x="866235" y="317"/>
                  </a:lnTo>
                  <a:lnTo>
                    <a:pt x="866184" y="203387"/>
                  </a:lnTo>
                  <a:lnTo>
                    <a:pt x="866069" y="227050"/>
                  </a:lnTo>
                  <a:lnTo>
                    <a:pt x="864342" y="227876"/>
                  </a:lnTo>
                  <a:lnTo>
                    <a:pt x="3450727" y="227876"/>
                  </a:lnTo>
                  <a:lnTo>
                    <a:pt x="3448627" y="227787"/>
                  </a:lnTo>
                  <a:lnTo>
                    <a:pt x="3447641" y="226606"/>
                  </a:lnTo>
                  <a:lnTo>
                    <a:pt x="1775974" y="226606"/>
                  </a:lnTo>
                  <a:lnTo>
                    <a:pt x="1454177" y="226242"/>
                  </a:lnTo>
                  <a:lnTo>
                    <a:pt x="1399286" y="225818"/>
                  </a:lnTo>
                  <a:lnTo>
                    <a:pt x="1007319" y="225780"/>
                  </a:lnTo>
                  <a:lnTo>
                    <a:pt x="1007001" y="225272"/>
                  </a:lnTo>
                  <a:lnTo>
                    <a:pt x="1012762" y="203387"/>
                  </a:lnTo>
                  <a:lnTo>
                    <a:pt x="1016495" y="189334"/>
                  </a:lnTo>
                  <a:lnTo>
                    <a:pt x="1030705" y="136153"/>
                  </a:lnTo>
                  <a:lnTo>
                    <a:pt x="1065332" y="5969"/>
                  </a:lnTo>
                  <a:lnTo>
                    <a:pt x="1066717" y="3060"/>
                  </a:lnTo>
                  <a:lnTo>
                    <a:pt x="1064456" y="317"/>
                  </a:lnTo>
                  <a:close/>
                </a:path>
                <a:path w="10692765" h="229870">
                  <a:moveTo>
                    <a:pt x="862513" y="227457"/>
                  </a:moveTo>
                  <a:lnTo>
                    <a:pt x="503955" y="227600"/>
                  </a:lnTo>
                  <a:lnTo>
                    <a:pt x="863139" y="227600"/>
                  </a:lnTo>
                  <a:lnTo>
                    <a:pt x="862513" y="227457"/>
                  </a:lnTo>
                  <a:close/>
                </a:path>
                <a:path w="10692765" h="229870">
                  <a:moveTo>
                    <a:pt x="402111" y="227323"/>
                  </a:moveTo>
                  <a:lnTo>
                    <a:pt x="351165" y="227555"/>
                  </a:lnTo>
                  <a:lnTo>
                    <a:pt x="494632" y="227555"/>
                  </a:lnTo>
                  <a:lnTo>
                    <a:pt x="402111" y="227323"/>
                  </a:lnTo>
                  <a:close/>
                </a:path>
                <a:path w="10692765" h="229870">
                  <a:moveTo>
                    <a:pt x="8561786" y="225455"/>
                  </a:moveTo>
                  <a:lnTo>
                    <a:pt x="8372588" y="225819"/>
                  </a:lnTo>
                  <a:lnTo>
                    <a:pt x="8319103" y="226242"/>
                  </a:lnTo>
                  <a:lnTo>
                    <a:pt x="8236268" y="226683"/>
                  </a:lnTo>
                  <a:lnTo>
                    <a:pt x="10691881" y="226683"/>
                  </a:lnTo>
                  <a:lnTo>
                    <a:pt x="9650519" y="226636"/>
                  </a:lnTo>
                  <a:lnTo>
                    <a:pt x="9275222" y="226593"/>
                  </a:lnTo>
                  <a:lnTo>
                    <a:pt x="8676756" y="225818"/>
                  </a:lnTo>
                  <a:lnTo>
                    <a:pt x="8561786" y="225455"/>
                  </a:lnTo>
                  <a:close/>
                </a:path>
                <a:path w="10692765" h="229870">
                  <a:moveTo>
                    <a:pt x="9798635" y="226489"/>
                  </a:moveTo>
                  <a:lnTo>
                    <a:pt x="9650519" y="226636"/>
                  </a:lnTo>
                  <a:lnTo>
                    <a:pt x="10691881" y="226636"/>
                  </a:lnTo>
                  <a:lnTo>
                    <a:pt x="9951573" y="226593"/>
                  </a:lnTo>
                  <a:lnTo>
                    <a:pt x="9798635" y="226489"/>
                  </a:lnTo>
                  <a:close/>
                </a:path>
                <a:path w="10692765" h="229870">
                  <a:moveTo>
                    <a:pt x="2059234" y="317"/>
                  </a:moveTo>
                  <a:lnTo>
                    <a:pt x="1851056" y="317"/>
                  </a:lnTo>
                  <a:lnTo>
                    <a:pt x="1849342" y="1701"/>
                  </a:lnTo>
                  <a:lnTo>
                    <a:pt x="1787404" y="220586"/>
                  </a:lnTo>
                  <a:lnTo>
                    <a:pt x="1787099" y="223202"/>
                  </a:lnTo>
                  <a:lnTo>
                    <a:pt x="1784737" y="224624"/>
                  </a:lnTo>
                  <a:lnTo>
                    <a:pt x="1780419" y="226085"/>
                  </a:lnTo>
                  <a:lnTo>
                    <a:pt x="1775974" y="226606"/>
                  </a:lnTo>
                  <a:lnTo>
                    <a:pt x="3447641" y="226606"/>
                  </a:lnTo>
                  <a:lnTo>
                    <a:pt x="3447217" y="226098"/>
                  </a:lnTo>
                  <a:lnTo>
                    <a:pt x="3446976" y="226072"/>
                  </a:lnTo>
                  <a:lnTo>
                    <a:pt x="2752947" y="226072"/>
                  </a:lnTo>
                  <a:lnTo>
                    <a:pt x="2751030" y="225945"/>
                  </a:lnTo>
                  <a:lnTo>
                    <a:pt x="2123103" y="225945"/>
                  </a:lnTo>
                  <a:lnTo>
                    <a:pt x="2120995" y="223951"/>
                  </a:lnTo>
                  <a:lnTo>
                    <a:pt x="2111269" y="187071"/>
                  </a:lnTo>
                  <a:lnTo>
                    <a:pt x="2102584" y="154268"/>
                  </a:lnTo>
                  <a:lnTo>
                    <a:pt x="2093869" y="121477"/>
                  </a:lnTo>
                  <a:lnTo>
                    <a:pt x="2085117" y="88696"/>
                  </a:lnTo>
                  <a:lnTo>
                    <a:pt x="2079666" y="68171"/>
                  </a:lnTo>
                  <a:lnTo>
                    <a:pt x="2074247" y="47639"/>
                  </a:lnTo>
                  <a:lnTo>
                    <a:pt x="2068803" y="27119"/>
                  </a:lnTo>
                  <a:lnTo>
                    <a:pt x="2063273" y="6629"/>
                  </a:lnTo>
                  <a:lnTo>
                    <a:pt x="2062562" y="4064"/>
                  </a:lnTo>
                  <a:lnTo>
                    <a:pt x="2061952" y="1498"/>
                  </a:lnTo>
                  <a:lnTo>
                    <a:pt x="2059234" y="317"/>
                  </a:lnTo>
                  <a:close/>
                </a:path>
                <a:path w="10692765" h="229870">
                  <a:moveTo>
                    <a:pt x="8164594" y="317"/>
                  </a:moveTo>
                  <a:lnTo>
                    <a:pt x="8012525" y="317"/>
                  </a:lnTo>
                  <a:lnTo>
                    <a:pt x="8009534" y="3060"/>
                  </a:lnTo>
                  <a:lnTo>
                    <a:pt x="8009540" y="3467"/>
                  </a:lnTo>
                  <a:lnTo>
                    <a:pt x="8010389" y="6629"/>
                  </a:lnTo>
                  <a:lnTo>
                    <a:pt x="8010404" y="225767"/>
                  </a:lnTo>
                  <a:lnTo>
                    <a:pt x="7637671" y="226072"/>
                  </a:lnTo>
                  <a:lnTo>
                    <a:pt x="7633620" y="226187"/>
                  </a:lnTo>
                  <a:lnTo>
                    <a:pt x="7629581" y="226606"/>
                  </a:lnTo>
                  <a:lnTo>
                    <a:pt x="8205708" y="226606"/>
                  </a:lnTo>
                  <a:lnTo>
                    <a:pt x="8175714" y="226522"/>
                  </a:lnTo>
                  <a:lnTo>
                    <a:pt x="8171874" y="225996"/>
                  </a:lnTo>
                  <a:lnTo>
                    <a:pt x="8168315" y="224053"/>
                  </a:lnTo>
                  <a:lnTo>
                    <a:pt x="8166004" y="221462"/>
                  </a:lnTo>
                  <a:lnTo>
                    <a:pt x="8166728" y="218236"/>
                  </a:lnTo>
                  <a:lnTo>
                    <a:pt x="8166636" y="5969"/>
                  </a:lnTo>
                  <a:lnTo>
                    <a:pt x="8166525" y="3340"/>
                  </a:lnTo>
                  <a:lnTo>
                    <a:pt x="8166207" y="1701"/>
                  </a:lnTo>
                  <a:lnTo>
                    <a:pt x="8166086" y="1498"/>
                  </a:lnTo>
                  <a:lnTo>
                    <a:pt x="8164594" y="317"/>
                  </a:lnTo>
                  <a:close/>
                </a:path>
                <a:path w="10692765" h="229870">
                  <a:moveTo>
                    <a:pt x="9281191" y="225679"/>
                  </a:moveTo>
                  <a:lnTo>
                    <a:pt x="9278232" y="226593"/>
                  </a:lnTo>
                  <a:lnTo>
                    <a:pt x="9622993" y="226593"/>
                  </a:lnTo>
                  <a:lnTo>
                    <a:pt x="9502350" y="226242"/>
                  </a:lnTo>
                  <a:lnTo>
                    <a:pt x="9284226" y="226161"/>
                  </a:lnTo>
                  <a:lnTo>
                    <a:pt x="9281191" y="225679"/>
                  </a:lnTo>
                  <a:close/>
                </a:path>
                <a:path w="10692765" h="229870">
                  <a:moveTo>
                    <a:pt x="10031088" y="225770"/>
                  </a:moveTo>
                  <a:lnTo>
                    <a:pt x="9969079" y="225780"/>
                  </a:lnTo>
                  <a:lnTo>
                    <a:pt x="9956374" y="226275"/>
                  </a:lnTo>
                  <a:lnTo>
                    <a:pt x="9951573" y="226593"/>
                  </a:lnTo>
                  <a:lnTo>
                    <a:pt x="10691881" y="226593"/>
                  </a:lnTo>
                  <a:lnTo>
                    <a:pt x="10691881" y="226072"/>
                  </a:lnTo>
                  <a:lnTo>
                    <a:pt x="10043585" y="226072"/>
                  </a:lnTo>
                  <a:lnTo>
                    <a:pt x="10031088" y="225770"/>
                  </a:lnTo>
                  <a:close/>
                </a:path>
                <a:path w="10692765" h="229870">
                  <a:moveTo>
                    <a:pt x="9372928" y="225626"/>
                  </a:moveTo>
                  <a:lnTo>
                    <a:pt x="9289596" y="225786"/>
                  </a:lnTo>
                  <a:lnTo>
                    <a:pt x="9287084" y="225920"/>
                  </a:lnTo>
                  <a:lnTo>
                    <a:pt x="9284226" y="226161"/>
                  </a:lnTo>
                  <a:lnTo>
                    <a:pt x="9492040" y="226161"/>
                  </a:lnTo>
                  <a:lnTo>
                    <a:pt x="9446295" y="225818"/>
                  </a:lnTo>
                  <a:lnTo>
                    <a:pt x="9372928" y="225626"/>
                  </a:lnTo>
                  <a:close/>
                </a:path>
                <a:path w="10692765" h="229870">
                  <a:moveTo>
                    <a:pt x="92391" y="225777"/>
                  </a:moveTo>
                  <a:lnTo>
                    <a:pt x="81425" y="225920"/>
                  </a:lnTo>
                  <a:lnTo>
                    <a:pt x="80524" y="226123"/>
                  </a:lnTo>
                  <a:lnTo>
                    <a:pt x="249788" y="226123"/>
                  </a:lnTo>
                  <a:lnTo>
                    <a:pt x="236463" y="225793"/>
                  </a:lnTo>
                  <a:lnTo>
                    <a:pt x="92391" y="225777"/>
                  </a:lnTo>
                  <a:close/>
                </a:path>
                <a:path w="10692765" h="229870">
                  <a:moveTo>
                    <a:pt x="2755804" y="225818"/>
                  </a:moveTo>
                  <a:lnTo>
                    <a:pt x="2752947" y="226072"/>
                  </a:lnTo>
                  <a:lnTo>
                    <a:pt x="3446976" y="226072"/>
                  </a:lnTo>
                  <a:lnTo>
                    <a:pt x="3446735" y="226047"/>
                  </a:lnTo>
                  <a:lnTo>
                    <a:pt x="2930010" y="226047"/>
                  </a:lnTo>
                  <a:lnTo>
                    <a:pt x="2926987" y="225856"/>
                  </a:lnTo>
                  <a:lnTo>
                    <a:pt x="2755804" y="225818"/>
                  </a:lnTo>
                  <a:close/>
                </a:path>
                <a:path w="10692765" h="229870">
                  <a:moveTo>
                    <a:pt x="10067515" y="225819"/>
                  </a:moveTo>
                  <a:lnTo>
                    <a:pt x="10051565" y="225827"/>
                  </a:lnTo>
                  <a:lnTo>
                    <a:pt x="10043585" y="226072"/>
                  </a:lnTo>
                  <a:lnTo>
                    <a:pt x="10691881" y="226072"/>
                  </a:lnTo>
                  <a:lnTo>
                    <a:pt x="10075487" y="226060"/>
                  </a:lnTo>
                  <a:lnTo>
                    <a:pt x="10067515" y="225819"/>
                  </a:lnTo>
                  <a:close/>
                </a:path>
                <a:path w="10692765" h="229870">
                  <a:moveTo>
                    <a:pt x="10692364" y="0"/>
                  </a:moveTo>
                  <a:lnTo>
                    <a:pt x="10690904" y="317"/>
                  </a:lnTo>
                  <a:lnTo>
                    <a:pt x="10687913" y="3060"/>
                  </a:lnTo>
                  <a:lnTo>
                    <a:pt x="10687919" y="3467"/>
                  </a:lnTo>
                  <a:lnTo>
                    <a:pt x="10688768" y="6629"/>
                  </a:lnTo>
                  <a:lnTo>
                    <a:pt x="10688796" y="225767"/>
                  </a:lnTo>
                  <a:lnTo>
                    <a:pt x="10078657" y="225793"/>
                  </a:lnTo>
                  <a:lnTo>
                    <a:pt x="10075487" y="226060"/>
                  </a:lnTo>
                  <a:lnTo>
                    <a:pt x="10691881" y="226060"/>
                  </a:lnTo>
                  <a:lnTo>
                    <a:pt x="10691881" y="225767"/>
                  </a:lnTo>
                  <a:lnTo>
                    <a:pt x="10688796" y="225767"/>
                  </a:lnTo>
                  <a:lnTo>
                    <a:pt x="10691881" y="225729"/>
                  </a:lnTo>
                  <a:lnTo>
                    <a:pt x="10691805" y="1155"/>
                  </a:lnTo>
                  <a:lnTo>
                    <a:pt x="10692364" y="0"/>
                  </a:lnTo>
                  <a:close/>
                </a:path>
                <a:path w="10692765" h="229870">
                  <a:moveTo>
                    <a:pt x="3424586" y="225767"/>
                  </a:moveTo>
                  <a:lnTo>
                    <a:pt x="2933464" y="225793"/>
                  </a:lnTo>
                  <a:lnTo>
                    <a:pt x="2930010" y="226047"/>
                  </a:lnTo>
                  <a:lnTo>
                    <a:pt x="3446735" y="226047"/>
                  </a:lnTo>
                  <a:lnTo>
                    <a:pt x="3446132" y="225983"/>
                  </a:lnTo>
                  <a:lnTo>
                    <a:pt x="3428304" y="225981"/>
                  </a:lnTo>
                  <a:lnTo>
                    <a:pt x="3424586" y="225767"/>
                  </a:lnTo>
                  <a:close/>
                </a:path>
                <a:path w="10692765" h="229870">
                  <a:moveTo>
                    <a:pt x="3435851" y="225666"/>
                  </a:moveTo>
                  <a:lnTo>
                    <a:pt x="3432117" y="225920"/>
                  </a:lnTo>
                  <a:lnTo>
                    <a:pt x="3428345" y="225983"/>
                  </a:lnTo>
                  <a:lnTo>
                    <a:pt x="3446132" y="225983"/>
                  </a:lnTo>
                  <a:lnTo>
                    <a:pt x="3445287" y="225894"/>
                  </a:lnTo>
                  <a:lnTo>
                    <a:pt x="3439585" y="225806"/>
                  </a:lnTo>
                  <a:lnTo>
                    <a:pt x="3435851" y="225666"/>
                  </a:lnTo>
                  <a:close/>
                </a:path>
                <a:path w="10692765" h="229870">
                  <a:moveTo>
                    <a:pt x="2748730" y="225793"/>
                  </a:moveTo>
                  <a:lnTo>
                    <a:pt x="2127256" y="225793"/>
                  </a:lnTo>
                  <a:lnTo>
                    <a:pt x="2123103" y="225945"/>
                  </a:lnTo>
                  <a:lnTo>
                    <a:pt x="2751030" y="225945"/>
                  </a:lnTo>
                  <a:lnTo>
                    <a:pt x="2748730" y="225793"/>
                  </a:lnTo>
                  <a:close/>
                </a:path>
                <a:path w="10692765" h="229870">
                  <a:moveTo>
                    <a:pt x="61820" y="225776"/>
                  </a:moveTo>
                  <a:lnTo>
                    <a:pt x="4527" y="225818"/>
                  </a:lnTo>
                  <a:lnTo>
                    <a:pt x="64116" y="225818"/>
                  </a:lnTo>
                  <a:lnTo>
                    <a:pt x="61820" y="225776"/>
                  </a:lnTo>
                  <a:close/>
                </a:path>
                <a:path w="10692765" h="229870">
                  <a:moveTo>
                    <a:pt x="187308" y="225307"/>
                  </a:moveTo>
                  <a:lnTo>
                    <a:pt x="156300" y="225590"/>
                  </a:lnTo>
                  <a:lnTo>
                    <a:pt x="125291" y="225793"/>
                  </a:lnTo>
                  <a:lnTo>
                    <a:pt x="236463" y="225793"/>
                  </a:lnTo>
                  <a:lnTo>
                    <a:pt x="218303" y="225343"/>
                  </a:lnTo>
                  <a:lnTo>
                    <a:pt x="187308" y="225307"/>
                  </a:lnTo>
                  <a:close/>
                </a:path>
                <a:path w="10692765" h="229870">
                  <a:moveTo>
                    <a:pt x="1322436" y="225607"/>
                  </a:moveTo>
                  <a:lnTo>
                    <a:pt x="1007319" y="225780"/>
                  </a:lnTo>
                  <a:lnTo>
                    <a:pt x="1393351" y="225780"/>
                  </a:lnTo>
                  <a:lnTo>
                    <a:pt x="1322436" y="2256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60947" y="6648008"/>
              <a:ext cx="595120" cy="206719"/>
            </a:xfrm>
            <a:custGeom>
              <a:avLst/>
              <a:gdLst/>
              <a:ahLst/>
              <a:cxnLst/>
              <a:rect l="l" t="t" r="r" b="b"/>
              <a:pathLst>
                <a:path w="695960" h="227965">
                  <a:moveTo>
                    <a:pt x="623658" y="0"/>
                  </a:moveTo>
                  <a:lnTo>
                    <a:pt x="0" y="0"/>
                  </a:lnTo>
                  <a:lnTo>
                    <a:pt x="266" y="711"/>
                  </a:lnTo>
                  <a:lnTo>
                    <a:pt x="584" y="1422"/>
                  </a:lnTo>
                  <a:lnTo>
                    <a:pt x="44503" y="167156"/>
                  </a:lnTo>
                  <a:lnTo>
                    <a:pt x="60172" y="226644"/>
                  </a:lnTo>
                  <a:lnTo>
                    <a:pt x="62039" y="227672"/>
                  </a:lnTo>
                  <a:lnTo>
                    <a:pt x="690168" y="227558"/>
                  </a:lnTo>
                  <a:lnTo>
                    <a:pt x="693775" y="227431"/>
                  </a:lnTo>
                  <a:lnTo>
                    <a:pt x="695629" y="225361"/>
                  </a:lnTo>
                  <a:lnTo>
                    <a:pt x="694829" y="223100"/>
                  </a:lnTo>
                  <a:lnTo>
                    <a:pt x="682797" y="184113"/>
                  </a:lnTo>
                  <a:lnTo>
                    <a:pt x="638116" y="39881"/>
                  </a:lnTo>
                  <a:lnTo>
                    <a:pt x="632819" y="22936"/>
                  </a:lnTo>
                  <a:lnTo>
                    <a:pt x="626694" y="3682"/>
                  </a:lnTo>
                  <a:lnTo>
                    <a:pt x="626033" y="1269"/>
                  </a:lnTo>
                  <a:lnTo>
                    <a:pt x="623658" y="0"/>
                  </a:lnTo>
                  <a:close/>
                </a:path>
              </a:pathLst>
            </a:custGeom>
            <a:solidFill>
              <a:srgbClr val="C943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613485" y="6648006"/>
              <a:ext cx="528875" cy="206719"/>
            </a:xfrm>
            <a:custGeom>
              <a:avLst/>
              <a:gdLst/>
              <a:ahLst/>
              <a:cxnLst/>
              <a:rect l="l" t="t" r="r" b="b"/>
              <a:pathLst>
                <a:path w="618490" h="227965">
                  <a:moveTo>
                    <a:pt x="618020" y="0"/>
                  </a:moveTo>
                  <a:lnTo>
                    <a:pt x="2501" y="0"/>
                  </a:lnTo>
                  <a:lnTo>
                    <a:pt x="0" y="2044"/>
                  </a:lnTo>
                  <a:lnTo>
                    <a:pt x="444" y="4991"/>
                  </a:lnTo>
                  <a:lnTo>
                    <a:pt x="495" y="222300"/>
                  </a:lnTo>
                  <a:lnTo>
                    <a:pt x="617004" y="227660"/>
                  </a:lnTo>
                  <a:lnTo>
                    <a:pt x="618134" y="226695"/>
                  </a:lnTo>
                  <a:lnTo>
                    <a:pt x="618020" y="0"/>
                  </a:lnTo>
                  <a:close/>
                </a:path>
              </a:pathLst>
            </a:custGeom>
            <a:solidFill>
              <a:srgbClr val="CC49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44076" y="6648008"/>
              <a:ext cx="493038" cy="206719"/>
            </a:xfrm>
            <a:custGeom>
              <a:avLst/>
              <a:gdLst/>
              <a:ahLst/>
              <a:cxnLst/>
              <a:rect l="l" t="t" r="r" b="b"/>
              <a:pathLst>
                <a:path w="576579" h="227965">
                  <a:moveTo>
                    <a:pt x="502767" y="0"/>
                  </a:moveTo>
                  <a:lnTo>
                    <a:pt x="2209" y="0"/>
                  </a:lnTo>
                  <a:lnTo>
                    <a:pt x="0" y="2158"/>
                  </a:lnTo>
                  <a:lnTo>
                    <a:pt x="1041" y="4559"/>
                  </a:lnTo>
                  <a:lnTo>
                    <a:pt x="1790" y="6883"/>
                  </a:lnTo>
                  <a:lnTo>
                    <a:pt x="6808" y="22821"/>
                  </a:lnTo>
                  <a:lnTo>
                    <a:pt x="16653" y="54760"/>
                  </a:lnTo>
                  <a:lnTo>
                    <a:pt x="21628" y="70713"/>
                  </a:lnTo>
                  <a:lnTo>
                    <a:pt x="25051" y="81603"/>
                  </a:lnTo>
                  <a:lnTo>
                    <a:pt x="28447" y="92497"/>
                  </a:lnTo>
                  <a:lnTo>
                    <a:pt x="60126" y="194904"/>
                  </a:lnTo>
                  <a:lnTo>
                    <a:pt x="69176" y="223989"/>
                  </a:lnTo>
                  <a:lnTo>
                    <a:pt x="70002" y="226123"/>
                  </a:lnTo>
                  <a:lnTo>
                    <a:pt x="72097" y="227431"/>
                  </a:lnTo>
                  <a:lnTo>
                    <a:pt x="570814" y="227571"/>
                  </a:lnTo>
                  <a:lnTo>
                    <a:pt x="574138" y="227431"/>
                  </a:lnTo>
                  <a:lnTo>
                    <a:pt x="575983" y="225056"/>
                  </a:lnTo>
                  <a:lnTo>
                    <a:pt x="574624" y="222669"/>
                  </a:lnTo>
                  <a:lnTo>
                    <a:pt x="570445" y="209459"/>
                  </a:lnTo>
                  <a:lnTo>
                    <a:pt x="563586" y="187506"/>
                  </a:lnTo>
                  <a:lnTo>
                    <a:pt x="553520" y="155458"/>
                  </a:lnTo>
                  <a:lnTo>
                    <a:pt x="546939" y="134377"/>
                  </a:lnTo>
                  <a:lnTo>
                    <a:pt x="540332" y="113302"/>
                  </a:lnTo>
                  <a:lnTo>
                    <a:pt x="533641" y="92252"/>
                  </a:lnTo>
                  <a:lnTo>
                    <a:pt x="533184" y="90398"/>
                  </a:lnTo>
                  <a:lnTo>
                    <a:pt x="531545" y="89090"/>
                  </a:lnTo>
                  <a:lnTo>
                    <a:pt x="531329" y="87121"/>
                  </a:lnTo>
                  <a:lnTo>
                    <a:pt x="529501" y="80771"/>
                  </a:lnTo>
                  <a:lnTo>
                    <a:pt x="528193" y="74294"/>
                  </a:lnTo>
                  <a:lnTo>
                    <a:pt x="521395" y="52934"/>
                  </a:lnTo>
                  <a:lnTo>
                    <a:pt x="516653" y="37871"/>
                  </a:lnTo>
                  <a:lnTo>
                    <a:pt x="506348" y="4851"/>
                  </a:lnTo>
                  <a:lnTo>
                    <a:pt x="505701" y="1689"/>
                  </a:lnTo>
                  <a:lnTo>
                    <a:pt x="502767" y="0"/>
                  </a:lnTo>
                  <a:close/>
                </a:path>
              </a:pathLst>
            </a:custGeom>
            <a:solidFill>
              <a:srgbClr val="74C2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028649" y="6648006"/>
              <a:ext cx="490323" cy="206719"/>
            </a:xfrm>
            <a:custGeom>
              <a:avLst/>
              <a:gdLst/>
              <a:ahLst/>
              <a:cxnLst/>
              <a:rect l="l" t="t" r="r" b="b"/>
              <a:pathLst>
                <a:path w="573404" h="227965">
                  <a:moveTo>
                    <a:pt x="570920" y="227139"/>
                  </a:moveTo>
                  <a:lnTo>
                    <a:pt x="568502" y="227139"/>
                  </a:lnTo>
                  <a:lnTo>
                    <a:pt x="570191" y="227533"/>
                  </a:lnTo>
                  <a:lnTo>
                    <a:pt x="570920" y="227139"/>
                  </a:lnTo>
                  <a:close/>
                </a:path>
                <a:path w="573404" h="227965">
                  <a:moveTo>
                    <a:pt x="500875" y="0"/>
                  </a:moveTo>
                  <a:lnTo>
                    <a:pt x="2133" y="0"/>
                  </a:lnTo>
                  <a:lnTo>
                    <a:pt x="0" y="2590"/>
                  </a:lnTo>
                  <a:lnTo>
                    <a:pt x="1168" y="5295"/>
                  </a:lnTo>
                  <a:lnTo>
                    <a:pt x="4462" y="15568"/>
                  </a:lnTo>
                  <a:lnTo>
                    <a:pt x="9287" y="30982"/>
                  </a:lnTo>
                  <a:lnTo>
                    <a:pt x="16889" y="54959"/>
                  </a:lnTo>
                  <a:lnTo>
                    <a:pt x="22020" y="71245"/>
                  </a:lnTo>
                  <a:lnTo>
                    <a:pt x="59893" y="191994"/>
                  </a:lnTo>
                  <a:lnTo>
                    <a:pt x="70916" y="226872"/>
                  </a:lnTo>
                  <a:lnTo>
                    <a:pt x="71488" y="227164"/>
                  </a:lnTo>
                  <a:lnTo>
                    <a:pt x="570920" y="227139"/>
                  </a:lnTo>
                  <a:lnTo>
                    <a:pt x="571766" y="226682"/>
                  </a:lnTo>
                  <a:lnTo>
                    <a:pt x="573316" y="225183"/>
                  </a:lnTo>
                  <a:lnTo>
                    <a:pt x="573214" y="223405"/>
                  </a:lnTo>
                  <a:lnTo>
                    <a:pt x="572033" y="219176"/>
                  </a:lnTo>
                  <a:lnTo>
                    <a:pt x="571525" y="216750"/>
                  </a:lnTo>
                  <a:lnTo>
                    <a:pt x="570763" y="214426"/>
                  </a:lnTo>
                  <a:lnTo>
                    <a:pt x="563733" y="192486"/>
                  </a:lnTo>
                  <a:lnTo>
                    <a:pt x="556847" y="170502"/>
                  </a:lnTo>
                  <a:lnTo>
                    <a:pt x="550003" y="148506"/>
                  </a:lnTo>
                  <a:lnTo>
                    <a:pt x="543102" y="126530"/>
                  </a:lnTo>
                  <a:lnTo>
                    <a:pt x="538429" y="111815"/>
                  </a:lnTo>
                  <a:lnTo>
                    <a:pt x="533793" y="97091"/>
                  </a:lnTo>
                  <a:lnTo>
                    <a:pt x="526662" y="74095"/>
                  </a:lnTo>
                  <a:lnTo>
                    <a:pt x="519491" y="51115"/>
                  </a:lnTo>
                  <a:lnTo>
                    <a:pt x="512271" y="28152"/>
                  </a:lnTo>
                  <a:lnTo>
                    <a:pt x="504990" y="5207"/>
                  </a:lnTo>
                  <a:lnTo>
                    <a:pt x="504240" y="2895"/>
                  </a:lnTo>
                  <a:lnTo>
                    <a:pt x="503034" y="1079"/>
                  </a:lnTo>
                  <a:lnTo>
                    <a:pt x="500875" y="0"/>
                  </a:lnTo>
                  <a:close/>
                </a:path>
              </a:pathLst>
            </a:custGeom>
            <a:solidFill>
              <a:srgbClr val="4D5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463035" y="6648006"/>
              <a:ext cx="478920" cy="206142"/>
            </a:xfrm>
            <a:custGeom>
              <a:avLst/>
              <a:gdLst/>
              <a:ahLst/>
              <a:cxnLst/>
              <a:rect l="l" t="t" r="r" b="b"/>
              <a:pathLst>
                <a:path w="560070" h="227329">
                  <a:moveTo>
                    <a:pt x="486168" y="0"/>
                  </a:moveTo>
                  <a:lnTo>
                    <a:pt x="62560" y="0"/>
                  </a:lnTo>
                  <a:lnTo>
                    <a:pt x="59461" y="1320"/>
                  </a:lnTo>
                  <a:lnTo>
                    <a:pt x="58889" y="4368"/>
                  </a:lnTo>
                  <a:lnTo>
                    <a:pt x="54412" y="21071"/>
                  </a:lnTo>
                  <a:lnTo>
                    <a:pt x="43345" y="62915"/>
                  </a:lnTo>
                  <a:lnTo>
                    <a:pt x="5058" y="206824"/>
                  </a:lnTo>
                  <a:lnTo>
                    <a:pt x="0" y="226212"/>
                  </a:lnTo>
                  <a:lnTo>
                    <a:pt x="812" y="227164"/>
                  </a:lnTo>
                  <a:lnTo>
                    <a:pt x="556044" y="227139"/>
                  </a:lnTo>
                  <a:lnTo>
                    <a:pt x="559803" y="225094"/>
                  </a:lnTo>
                  <a:lnTo>
                    <a:pt x="557872" y="222072"/>
                  </a:lnTo>
                  <a:lnTo>
                    <a:pt x="548410" y="192033"/>
                  </a:lnTo>
                  <a:lnTo>
                    <a:pt x="531165" y="137011"/>
                  </a:lnTo>
                  <a:lnTo>
                    <a:pt x="514463" y="83994"/>
                  </a:lnTo>
                  <a:lnTo>
                    <a:pt x="498445" y="32934"/>
                  </a:lnTo>
                  <a:lnTo>
                    <a:pt x="489437" y="4368"/>
                  </a:lnTo>
                  <a:lnTo>
                    <a:pt x="488746" y="1790"/>
                  </a:lnTo>
                  <a:lnTo>
                    <a:pt x="486168" y="0"/>
                  </a:lnTo>
                  <a:close/>
                </a:path>
              </a:pathLst>
            </a:custGeom>
            <a:solidFill>
              <a:srgbClr val="C943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43809" y="6648007"/>
              <a:ext cx="687972" cy="206719"/>
            </a:xfrm>
            <a:custGeom>
              <a:avLst/>
              <a:gdLst/>
              <a:ahLst/>
              <a:cxnLst/>
              <a:rect l="l" t="t" r="r" b="b"/>
              <a:pathLst>
                <a:path w="804545" h="227965">
                  <a:moveTo>
                    <a:pt x="490689" y="0"/>
                  </a:moveTo>
                  <a:lnTo>
                    <a:pt x="60731" y="0"/>
                  </a:lnTo>
                  <a:lnTo>
                    <a:pt x="56807" y="1854"/>
                  </a:lnTo>
                  <a:lnTo>
                    <a:pt x="57962" y="5435"/>
                  </a:lnTo>
                  <a:lnTo>
                    <a:pt x="57937" y="8623"/>
                  </a:lnTo>
                  <a:lnTo>
                    <a:pt x="14180" y="173581"/>
                  </a:lnTo>
                  <a:lnTo>
                    <a:pt x="0" y="227393"/>
                  </a:lnTo>
                  <a:lnTo>
                    <a:pt x="1663" y="227457"/>
                  </a:lnTo>
                  <a:lnTo>
                    <a:pt x="800328" y="227647"/>
                  </a:lnTo>
                  <a:lnTo>
                    <a:pt x="804252" y="227520"/>
                  </a:lnTo>
                  <a:lnTo>
                    <a:pt x="804303" y="226910"/>
                  </a:lnTo>
                  <a:lnTo>
                    <a:pt x="804125" y="226377"/>
                  </a:lnTo>
                  <a:lnTo>
                    <a:pt x="803732" y="225920"/>
                  </a:lnTo>
                  <a:lnTo>
                    <a:pt x="801846" y="224612"/>
                  </a:lnTo>
                  <a:lnTo>
                    <a:pt x="439305" y="224536"/>
                  </a:lnTo>
                  <a:lnTo>
                    <a:pt x="434530" y="224332"/>
                  </a:lnTo>
                  <a:lnTo>
                    <a:pt x="433641" y="223177"/>
                  </a:lnTo>
                  <a:lnTo>
                    <a:pt x="483372" y="35999"/>
                  </a:lnTo>
                  <a:lnTo>
                    <a:pt x="491820" y="4356"/>
                  </a:lnTo>
                  <a:lnTo>
                    <a:pt x="492531" y="2032"/>
                  </a:lnTo>
                  <a:lnTo>
                    <a:pt x="490689" y="0"/>
                  </a:lnTo>
                  <a:close/>
                </a:path>
                <a:path w="804545" h="227965">
                  <a:moveTo>
                    <a:pt x="800582" y="223735"/>
                  </a:moveTo>
                  <a:lnTo>
                    <a:pt x="797013" y="224612"/>
                  </a:lnTo>
                  <a:lnTo>
                    <a:pt x="801846" y="224612"/>
                  </a:lnTo>
                  <a:lnTo>
                    <a:pt x="800582" y="223735"/>
                  </a:lnTo>
                  <a:close/>
                </a:path>
              </a:pathLst>
            </a:custGeom>
            <a:solidFill>
              <a:srgbClr val="CE4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981912" y="6648006"/>
              <a:ext cx="957839" cy="207295"/>
            </a:xfrm>
            <a:custGeom>
              <a:avLst/>
              <a:gdLst/>
              <a:ahLst/>
              <a:cxnLst/>
              <a:rect l="l" t="t" r="r" b="b"/>
              <a:pathLst>
                <a:path w="1120140" h="228600">
                  <a:moveTo>
                    <a:pt x="1688" y="224091"/>
                  </a:moveTo>
                  <a:lnTo>
                    <a:pt x="1" y="226555"/>
                  </a:lnTo>
                  <a:lnTo>
                    <a:pt x="0" y="226872"/>
                  </a:lnTo>
                  <a:lnTo>
                    <a:pt x="1065" y="228587"/>
                  </a:lnTo>
                  <a:lnTo>
                    <a:pt x="2907" y="227545"/>
                  </a:lnTo>
                  <a:lnTo>
                    <a:pt x="1117035" y="227545"/>
                  </a:lnTo>
                  <a:lnTo>
                    <a:pt x="1119846" y="227444"/>
                  </a:lnTo>
                  <a:lnTo>
                    <a:pt x="1119784" y="227164"/>
                  </a:lnTo>
                  <a:lnTo>
                    <a:pt x="565872" y="227164"/>
                  </a:lnTo>
                  <a:lnTo>
                    <a:pt x="564742" y="225894"/>
                  </a:lnTo>
                  <a:lnTo>
                    <a:pt x="565110" y="224624"/>
                  </a:lnTo>
                  <a:lnTo>
                    <a:pt x="4431" y="224624"/>
                  </a:lnTo>
                  <a:lnTo>
                    <a:pt x="1688" y="224091"/>
                  </a:lnTo>
                  <a:close/>
                </a:path>
                <a:path w="1120140" h="228600">
                  <a:moveTo>
                    <a:pt x="1117035" y="227545"/>
                  </a:moveTo>
                  <a:lnTo>
                    <a:pt x="2907" y="227545"/>
                  </a:lnTo>
                  <a:lnTo>
                    <a:pt x="1115630" y="227596"/>
                  </a:lnTo>
                  <a:lnTo>
                    <a:pt x="1117035" y="227545"/>
                  </a:lnTo>
                  <a:close/>
                </a:path>
                <a:path w="1120140" h="228600">
                  <a:moveTo>
                    <a:pt x="570952" y="226555"/>
                  </a:moveTo>
                  <a:lnTo>
                    <a:pt x="565872" y="227164"/>
                  </a:lnTo>
                  <a:lnTo>
                    <a:pt x="1119784" y="227164"/>
                  </a:lnTo>
                  <a:lnTo>
                    <a:pt x="1119719" y="226872"/>
                  </a:lnTo>
                  <a:lnTo>
                    <a:pt x="1119440" y="226707"/>
                  </a:lnTo>
                  <a:lnTo>
                    <a:pt x="572311" y="226695"/>
                  </a:lnTo>
                  <a:lnTo>
                    <a:pt x="570952" y="226555"/>
                  </a:lnTo>
                  <a:close/>
                </a:path>
                <a:path w="1120140" h="228600">
                  <a:moveTo>
                    <a:pt x="625207" y="0"/>
                  </a:moveTo>
                  <a:lnTo>
                    <a:pt x="196163" y="0"/>
                  </a:lnTo>
                  <a:lnTo>
                    <a:pt x="193800" y="1308"/>
                  </a:lnTo>
                  <a:lnTo>
                    <a:pt x="193089" y="3632"/>
                  </a:lnTo>
                  <a:lnTo>
                    <a:pt x="166510" y="102987"/>
                  </a:lnTo>
                  <a:lnTo>
                    <a:pt x="134187" y="224434"/>
                  </a:lnTo>
                  <a:lnTo>
                    <a:pt x="4431" y="224624"/>
                  </a:lnTo>
                  <a:lnTo>
                    <a:pt x="565110" y="224624"/>
                  </a:lnTo>
                  <a:lnTo>
                    <a:pt x="568171" y="214058"/>
                  </a:lnTo>
                  <a:lnTo>
                    <a:pt x="570127" y="205994"/>
                  </a:lnTo>
                  <a:lnTo>
                    <a:pt x="611989" y="49127"/>
                  </a:lnTo>
                  <a:lnTo>
                    <a:pt x="625207" y="0"/>
                  </a:lnTo>
                  <a:close/>
                </a:path>
              </a:pathLst>
            </a:custGeom>
            <a:solidFill>
              <a:srgbClr val="CC49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58613" y="6648001"/>
              <a:ext cx="670053" cy="207871"/>
            </a:xfrm>
            <a:custGeom>
              <a:avLst/>
              <a:gdLst/>
              <a:ahLst/>
              <a:cxnLst/>
              <a:rect l="l" t="t" r="r" b="b"/>
              <a:pathLst>
                <a:path w="783589" h="229234">
                  <a:moveTo>
                    <a:pt x="490423" y="0"/>
                  </a:moveTo>
                  <a:lnTo>
                    <a:pt x="60464" y="0"/>
                  </a:lnTo>
                  <a:lnTo>
                    <a:pt x="0" y="227558"/>
                  </a:lnTo>
                  <a:lnTo>
                    <a:pt x="780605" y="227596"/>
                  </a:lnTo>
                  <a:lnTo>
                    <a:pt x="782459" y="228663"/>
                  </a:lnTo>
                  <a:lnTo>
                    <a:pt x="783602" y="226695"/>
                  </a:lnTo>
                  <a:lnTo>
                    <a:pt x="782000" y="224650"/>
                  </a:lnTo>
                  <a:lnTo>
                    <a:pt x="439737" y="224650"/>
                  </a:lnTo>
                  <a:lnTo>
                    <a:pt x="434085" y="224231"/>
                  </a:lnTo>
                  <a:lnTo>
                    <a:pt x="433349" y="223240"/>
                  </a:lnTo>
                  <a:lnTo>
                    <a:pt x="434352" y="217944"/>
                  </a:lnTo>
                  <a:lnTo>
                    <a:pt x="434746" y="216446"/>
                  </a:lnTo>
                  <a:lnTo>
                    <a:pt x="438409" y="203181"/>
                  </a:lnTo>
                  <a:lnTo>
                    <a:pt x="441564" y="191362"/>
                  </a:lnTo>
                  <a:lnTo>
                    <a:pt x="447801" y="167703"/>
                  </a:lnTo>
                  <a:lnTo>
                    <a:pt x="477413" y="56302"/>
                  </a:lnTo>
                  <a:lnTo>
                    <a:pt x="481801" y="39917"/>
                  </a:lnTo>
                  <a:lnTo>
                    <a:pt x="486163" y="23526"/>
                  </a:lnTo>
                  <a:lnTo>
                    <a:pt x="491045" y="4775"/>
                  </a:lnTo>
                  <a:lnTo>
                    <a:pt x="492086" y="2362"/>
                  </a:lnTo>
                  <a:lnTo>
                    <a:pt x="490423" y="0"/>
                  </a:lnTo>
                  <a:close/>
                </a:path>
                <a:path w="783589" h="229234">
                  <a:moveTo>
                    <a:pt x="780935" y="223291"/>
                  </a:moveTo>
                  <a:lnTo>
                    <a:pt x="777163" y="224637"/>
                  </a:lnTo>
                  <a:lnTo>
                    <a:pt x="439737" y="224650"/>
                  </a:lnTo>
                  <a:lnTo>
                    <a:pt x="782000" y="224650"/>
                  </a:lnTo>
                  <a:lnTo>
                    <a:pt x="780935" y="223291"/>
                  </a:lnTo>
                  <a:close/>
                </a:path>
              </a:pathLst>
            </a:custGeom>
            <a:solidFill>
              <a:srgbClr val="CE4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211795" y="6648008"/>
              <a:ext cx="371950" cy="206142"/>
            </a:xfrm>
            <a:custGeom>
              <a:avLst/>
              <a:gdLst/>
              <a:ahLst/>
              <a:cxnLst/>
              <a:rect l="l" t="t" r="r" b="b"/>
              <a:pathLst>
                <a:path w="434975" h="227329">
                  <a:moveTo>
                    <a:pt x="374339" y="226745"/>
                  </a:moveTo>
                  <a:lnTo>
                    <a:pt x="368592" y="226745"/>
                  </a:lnTo>
                  <a:lnTo>
                    <a:pt x="373710" y="226898"/>
                  </a:lnTo>
                  <a:lnTo>
                    <a:pt x="374339" y="226745"/>
                  </a:lnTo>
                  <a:close/>
                </a:path>
                <a:path w="434975" h="227329">
                  <a:moveTo>
                    <a:pt x="432371" y="0"/>
                  </a:moveTo>
                  <a:lnTo>
                    <a:pt x="60337" y="0"/>
                  </a:lnTo>
                  <a:lnTo>
                    <a:pt x="48985" y="42830"/>
                  </a:lnTo>
                  <a:lnTo>
                    <a:pt x="28734" y="119006"/>
                  </a:lnTo>
                  <a:lnTo>
                    <a:pt x="0" y="226771"/>
                  </a:lnTo>
                  <a:lnTo>
                    <a:pt x="374339" y="226745"/>
                  </a:lnTo>
                  <a:lnTo>
                    <a:pt x="377329" y="226021"/>
                  </a:lnTo>
                  <a:lnTo>
                    <a:pt x="377329" y="222580"/>
                  </a:lnTo>
                  <a:lnTo>
                    <a:pt x="409575" y="97574"/>
                  </a:lnTo>
                  <a:lnTo>
                    <a:pt x="421376" y="52041"/>
                  </a:lnTo>
                  <a:lnTo>
                    <a:pt x="427245" y="29261"/>
                  </a:lnTo>
                  <a:lnTo>
                    <a:pt x="433565" y="4216"/>
                  </a:lnTo>
                  <a:lnTo>
                    <a:pt x="434441" y="1955"/>
                  </a:lnTo>
                  <a:lnTo>
                    <a:pt x="432371" y="0"/>
                  </a:lnTo>
                  <a:close/>
                </a:path>
              </a:pathLst>
            </a:custGeom>
            <a:solidFill>
              <a:srgbClr val="BD27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26220" y="6648002"/>
              <a:ext cx="356746" cy="206142"/>
            </a:xfrm>
            <a:custGeom>
              <a:avLst/>
              <a:gdLst/>
              <a:ahLst/>
              <a:cxnLst/>
              <a:rect l="l" t="t" r="r" b="b"/>
              <a:pathLst>
                <a:path w="417194" h="227329">
                  <a:moveTo>
                    <a:pt x="417156" y="0"/>
                  </a:moveTo>
                  <a:lnTo>
                    <a:pt x="60528" y="0"/>
                  </a:lnTo>
                  <a:lnTo>
                    <a:pt x="60020" y="1460"/>
                  </a:lnTo>
                  <a:lnTo>
                    <a:pt x="59410" y="2870"/>
                  </a:lnTo>
                  <a:lnTo>
                    <a:pt x="0" y="226733"/>
                  </a:lnTo>
                  <a:lnTo>
                    <a:pt x="353707" y="226695"/>
                  </a:lnTo>
                  <a:lnTo>
                    <a:pt x="354012" y="225996"/>
                  </a:lnTo>
                  <a:lnTo>
                    <a:pt x="354431" y="225336"/>
                  </a:lnTo>
                  <a:lnTo>
                    <a:pt x="405917" y="41440"/>
                  </a:lnTo>
                  <a:lnTo>
                    <a:pt x="408770" y="31094"/>
                  </a:lnTo>
                  <a:lnTo>
                    <a:pt x="417156" y="0"/>
                  </a:lnTo>
                  <a:close/>
                </a:path>
              </a:pathLst>
            </a:custGeom>
            <a:solidFill>
              <a:srgbClr val="BD27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531357" y="6648008"/>
              <a:ext cx="320366" cy="206719"/>
            </a:xfrm>
            <a:custGeom>
              <a:avLst/>
              <a:gdLst/>
              <a:ahLst/>
              <a:cxnLst/>
              <a:rect l="l" t="t" r="r" b="b"/>
              <a:pathLst>
                <a:path w="374650" h="227965">
                  <a:moveTo>
                    <a:pt x="374561" y="0"/>
                  </a:moveTo>
                  <a:lnTo>
                    <a:pt x="58661" y="0"/>
                  </a:lnTo>
                  <a:lnTo>
                    <a:pt x="58508" y="1371"/>
                  </a:lnTo>
                  <a:lnTo>
                    <a:pt x="18554" y="156108"/>
                  </a:lnTo>
                  <a:lnTo>
                    <a:pt x="13942" y="173818"/>
                  </a:lnTo>
                  <a:lnTo>
                    <a:pt x="0" y="226898"/>
                  </a:lnTo>
                  <a:lnTo>
                    <a:pt x="152" y="227075"/>
                  </a:lnTo>
                  <a:lnTo>
                    <a:pt x="203" y="227520"/>
                  </a:lnTo>
                  <a:lnTo>
                    <a:pt x="374561" y="227558"/>
                  </a:lnTo>
                  <a:lnTo>
                    <a:pt x="374561" y="0"/>
                  </a:lnTo>
                  <a:close/>
                </a:path>
              </a:pathLst>
            </a:custGeom>
            <a:solidFill>
              <a:srgbClr val="68C4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919" y="6648001"/>
              <a:ext cx="730868" cy="207295"/>
            </a:xfrm>
            <a:custGeom>
              <a:avLst/>
              <a:gdLst/>
              <a:ahLst/>
              <a:cxnLst/>
              <a:rect l="l" t="t" r="r" b="b"/>
              <a:pathLst>
                <a:path w="854710" h="228600">
                  <a:moveTo>
                    <a:pt x="178562" y="0"/>
                  </a:moveTo>
                  <a:lnTo>
                    <a:pt x="2057" y="0"/>
                  </a:lnTo>
                  <a:lnTo>
                    <a:pt x="0" y="1981"/>
                  </a:lnTo>
                  <a:lnTo>
                    <a:pt x="825" y="4241"/>
                  </a:lnTo>
                  <a:lnTo>
                    <a:pt x="5955" y="21473"/>
                  </a:lnTo>
                  <a:lnTo>
                    <a:pt x="34153" y="115167"/>
                  </a:lnTo>
                  <a:lnTo>
                    <a:pt x="52538" y="176666"/>
                  </a:lnTo>
                  <a:lnTo>
                    <a:pt x="66700" y="224243"/>
                  </a:lnTo>
                  <a:lnTo>
                    <a:pt x="67678" y="226237"/>
                  </a:lnTo>
                  <a:lnTo>
                    <a:pt x="69850" y="227406"/>
                  </a:lnTo>
                  <a:lnTo>
                    <a:pt x="71805" y="227469"/>
                  </a:lnTo>
                  <a:lnTo>
                    <a:pt x="851877" y="227622"/>
                  </a:lnTo>
                  <a:lnTo>
                    <a:pt x="853554" y="228536"/>
                  </a:lnTo>
                  <a:lnTo>
                    <a:pt x="854498" y="226860"/>
                  </a:lnTo>
                  <a:lnTo>
                    <a:pt x="248132" y="226860"/>
                  </a:lnTo>
                  <a:lnTo>
                    <a:pt x="246468" y="225501"/>
                  </a:lnTo>
                  <a:lnTo>
                    <a:pt x="239178" y="200612"/>
                  </a:lnTo>
                  <a:lnTo>
                    <a:pt x="233016" y="179943"/>
                  </a:lnTo>
                  <a:lnTo>
                    <a:pt x="220611" y="138633"/>
                  </a:lnTo>
                  <a:lnTo>
                    <a:pt x="203150" y="80283"/>
                  </a:lnTo>
                  <a:lnTo>
                    <a:pt x="197294" y="60845"/>
                  </a:lnTo>
                  <a:lnTo>
                    <a:pt x="192654" y="45623"/>
                  </a:lnTo>
                  <a:lnTo>
                    <a:pt x="187971" y="30413"/>
                  </a:lnTo>
                  <a:lnTo>
                    <a:pt x="178562" y="0"/>
                  </a:lnTo>
                  <a:close/>
                </a:path>
                <a:path w="854710" h="228600">
                  <a:moveTo>
                    <a:pt x="854570" y="226733"/>
                  </a:moveTo>
                  <a:lnTo>
                    <a:pt x="248132" y="226860"/>
                  </a:lnTo>
                  <a:lnTo>
                    <a:pt x="854498" y="226860"/>
                  </a:lnTo>
                  <a:lnTo>
                    <a:pt x="854570" y="226733"/>
                  </a:lnTo>
                  <a:close/>
                </a:path>
              </a:pathLst>
            </a:custGeom>
            <a:solidFill>
              <a:srgbClr val="696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878762" y="6648008"/>
              <a:ext cx="640189" cy="206719"/>
            </a:xfrm>
            <a:custGeom>
              <a:avLst/>
              <a:gdLst/>
              <a:ahLst/>
              <a:cxnLst/>
              <a:rect l="l" t="t" r="r" b="b"/>
              <a:pathLst>
                <a:path w="748665" h="227965">
                  <a:moveTo>
                    <a:pt x="177418" y="0"/>
                  </a:moveTo>
                  <a:lnTo>
                    <a:pt x="0" y="0"/>
                  </a:lnTo>
                  <a:lnTo>
                    <a:pt x="368" y="1485"/>
                  </a:lnTo>
                  <a:lnTo>
                    <a:pt x="622" y="2997"/>
                  </a:lnTo>
                  <a:lnTo>
                    <a:pt x="55752" y="178333"/>
                  </a:lnTo>
                  <a:lnTo>
                    <a:pt x="59507" y="190411"/>
                  </a:lnTo>
                  <a:lnTo>
                    <a:pt x="70624" y="226694"/>
                  </a:lnTo>
                  <a:lnTo>
                    <a:pt x="70815" y="226910"/>
                  </a:lnTo>
                  <a:lnTo>
                    <a:pt x="70954" y="227164"/>
                  </a:lnTo>
                  <a:lnTo>
                    <a:pt x="71031" y="227444"/>
                  </a:lnTo>
                  <a:lnTo>
                    <a:pt x="72529" y="227482"/>
                  </a:lnTo>
                  <a:lnTo>
                    <a:pt x="744105" y="227647"/>
                  </a:lnTo>
                  <a:lnTo>
                    <a:pt x="745921" y="227507"/>
                  </a:lnTo>
                  <a:lnTo>
                    <a:pt x="747712" y="227431"/>
                  </a:lnTo>
                  <a:lnTo>
                    <a:pt x="747978" y="227025"/>
                  </a:lnTo>
                  <a:lnTo>
                    <a:pt x="745540" y="227025"/>
                  </a:lnTo>
                  <a:lnTo>
                    <a:pt x="744314" y="226834"/>
                  </a:lnTo>
                  <a:lnTo>
                    <a:pt x="249427" y="226834"/>
                  </a:lnTo>
                  <a:lnTo>
                    <a:pt x="247903" y="225437"/>
                  </a:lnTo>
                  <a:lnTo>
                    <a:pt x="243373" y="210585"/>
                  </a:lnTo>
                  <a:lnTo>
                    <a:pt x="239837" y="199243"/>
                  </a:lnTo>
                  <a:lnTo>
                    <a:pt x="187629" y="33540"/>
                  </a:lnTo>
                  <a:lnTo>
                    <a:pt x="185028" y="25169"/>
                  </a:lnTo>
                  <a:lnTo>
                    <a:pt x="177418" y="0"/>
                  </a:lnTo>
                  <a:close/>
                </a:path>
                <a:path w="748665" h="227965">
                  <a:moveTo>
                    <a:pt x="747026" y="225564"/>
                  </a:moveTo>
                  <a:lnTo>
                    <a:pt x="745540" y="227025"/>
                  </a:lnTo>
                  <a:lnTo>
                    <a:pt x="747978" y="227025"/>
                  </a:lnTo>
                  <a:lnTo>
                    <a:pt x="748334" y="226479"/>
                  </a:lnTo>
                  <a:lnTo>
                    <a:pt x="748042" y="225882"/>
                  </a:lnTo>
                  <a:lnTo>
                    <a:pt x="747026" y="225564"/>
                  </a:lnTo>
                  <a:close/>
                </a:path>
                <a:path w="748665" h="227965">
                  <a:moveTo>
                    <a:pt x="743661" y="226733"/>
                  </a:moveTo>
                  <a:lnTo>
                    <a:pt x="249427" y="226834"/>
                  </a:lnTo>
                  <a:lnTo>
                    <a:pt x="744314" y="226834"/>
                  </a:lnTo>
                  <a:lnTo>
                    <a:pt x="743661" y="226733"/>
                  </a:lnTo>
                  <a:close/>
                </a:path>
              </a:pathLst>
            </a:custGeom>
            <a:solidFill>
              <a:srgbClr val="696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294253" y="6648006"/>
              <a:ext cx="211767" cy="206719"/>
            </a:xfrm>
            <a:custGeom>
              <a:avLst/>
              <a:gdLst/>
              <a:ahLst/>
              <a:cxnLst/>
              <a:rect l="l" t="t" r="r" b="b"/>
              <a:pathLst>
                <a:path w="247650" h="227965">
                  <a:moveTo>
                    <a:pt x="177419" y="0"/>
                  </a:moveTo>
                  <a:lnTo>
                    <a:pt x="0" y="0"/>
                  </a:lnTo>
                  <a:lnTo>
                    <a:pt x="165" y="749"/>
                  </a:lnTo>
                  <a:lnTo>
                    <a:pt x="266" y="1511"/>
                  </a:lnTo>
                  <a:lnTo>
                    <a:pt x="50433" y="163407"/>
                  </a:lnTo>
                  <a:lnTo>
                    <a:pt x="70116" y="227431"/>
                  </a:lnTo>
                  <a:lnTo>
                    <a:pt x="247294" y="227431"/>
                  </a:lnTo>
                  <a:lnTo>
                    <a:pt x="246913" y="225780"/>
                  </a:lnTo>
                  <a:lnTo>
                    <a:pt x="246608" y="224116"/>
                  </a:lnTo>
                  <a:lnTo>
                    <a:pt x="193128" y="51587"/>
                  </a:lnTo>
                  <a:lnTo>
                    <a:pt x="189170" y="38701"/>
                  </a:lnTo>
                  <a:lnTo>
                    <a:pt x="177419" y="0"/>
                  </a:lnTo>
                  <a:close/>
                </a:path>
              </a:pathLst>
            </a:custGeom>
            <a:solidFill>
              <a:srgbClr val="696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981683" y="6648006"/>
              <a:ext cx="168328" cy="205567"/>
            </a:xfrm>
            <a:custGeom>
              <a:avLst/>
              <a:gdLst/>
              <a:ahLst/>
              <a:cxnLst/>
              <a:rect l="l" t="t" r="r" b="b"/>
              <a:pathLst>
                <a:path w="196850" h="226695">
                  <a:moveTo>
                    <a:pt x="196430" y="0"/>
                  </a:moveTo>
                  <a:lnTo>
                    <a:pt x="0" y="0"/>
                  </a:lnTo>
                  <a:lnTo>
                    <a:pt x="0" y="223939"/>
                  </a:lnTo>
                  <a:lnTo>
                    <a:pt x="165" y="226707"/>
                  </a:lnTo>
                  <a:lnTo>
                    <a:pt x="136397" y="226695"/>
                  </a:lnTo>
                  <a:lnTo>
                    <a:pt x="136258" y="226656"/>
                  </a:lnTo>
                  <a:lnTo>
                    <a:pt x="145766" y="190401"/>
                  </a:lnTo>
                  <a:lnTo>
                    <a:pt x="158207" y="143370"/>
                  </a:lnTo>
                  <a:lnTo>
                    <a:pt x="172433" y="89896"/>
                  </a:lnTo>
                  <a:lnTo>
                    <a:pt x="196430" y="0"/>
                  </a:lnTo>
                  <a:close/>
                </a:path>
              </a:pathLst>
            </a:custGeom>
            <a:solidFill>
              <a:srgbClr val="C943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456951" y="6648008"/>
              <a:ext cx="134662" cy="206719"/>
            </a:xfrm>
            <a:custGeom>
              <a:avLst/>
              <a:gdLst/>
              <a:ahLst/>
              <a:cxnLst/>
              <a:rect l="l" t="t" r="r" b="b"/>
              <a:pathLst>
                <a:path w="157479" h="227965">
                  <a:moveTo>
                    <a:pt x="153873" y="0"/>
                  </a:moveTo>
                  <a:lnTo>
                    <a:pt x="0" y="0"/>
                  </a:lnTo>
                  <a:lnTo>
                    <a:pt x="450" y="1142"/>
                  </a:lnTo>
                  <a:lnTo>
                    <a:pt x="977" y="2235"/>
                  </a:lnTo>
                  <a:lnTo>
                    <a:pt x="52308" y="165928"/>
                  </a:lnTo>
                  <a:lnTo>
                    <a:pt x="70853" y="225564"/>
                  </a:lnTo>
                  <a:lnTo>
                    <a:pt x="71094" y="226174"/>
                  </a:lnTo>
                  <a:lnTo>
                    <a:pt x="71310" y="226809"/>
                  </a:lnTo>
                  <a:lnTo>
                    <a:pt x="71551" y="227431"/>
                  </a:lnTo>
                  <a:lnTo>
                    <a:pt x="153936" y="227380"/>
                  </a:lnTo>
                  <a:lnTo>
                    <a:pt x="157035" y="224561"/>
                  </a:lnTo>
                  <a:lnTo>
                    <a:pt x="155930" y="220776"/>
                  </a:lnTo>
                  <a:lnTo>
                    <a:pt x="155956" y="6464"/>
                  </a:lnTo>
                  <a:lnTo>
                    <a:pt x="155778" y="2679"/>
                  </a:lnTo>
                  <a:lnTo>
                    <a:pt x="155267" y="1130"/>
                  </a:lnTo>
                  <a:lnTo>
                    <a:pt x="153873" y="0"/>
                  </a:lnTo>
                  <a:close/>
                </a:path>
              </a:pathLst>
            </a:custGeom>
            <a:solidFill>
              <a:srgbClr val="74C2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897279" y="6648008"/>
              <a:ext cx="95567" cy="206719"/>
            </a:xfrm>
            <a:custGeom>
              <a:avLst/>
              <a:gdLst/>
              <a:ahLst/>
              <a:cxnLst/>
              <a:rect l="l" t="t" r="r" b="b"/>
              <a:pathLst>
                <a:path w="111760" h="227965">
                  <a:moveTo>
                    <a:pt x="111252" y="0"/>
                  </a:moveTo>
                  <a:lnTo>
                    <a:pt x="1727" y="0"/>
                  </a:lnTo>
                  <a:lnTo>
                    <a:pt x="0" y="1739"/>
                  </a:lnTo>
                  <a:lnTo>
                    <a:pt x="393" y="3975"/>
                  </a:lnTo>
                  <a:lnTo>
                    <a:pt x="393" y="85089"/>
                  </a:lnTo>
                  <a:lnTo>
                    <a:pt x="698" y="88899"/>
                  </a:lnTo>
                  <a:lnTo>
                    <a:pt x="1739" y="92608"/>
                  </a:lnTo>
                  <a:lnTo>
                    <a:pt x="44132" y="227444"/>
                  </a:lnTo>
                  <a:lnTo>
                    <a:pt x="60515" y="227456"/>
                  </a:lnTo>
                  <a:lnTo>
                    <a:pt x="60566" y="226923"/>
                  </a:lnTo>
                  <a:lnTo>
                    <a:pt x="60706" y="226682"/>
                  </a:lnTo>
                  <a:lnTo>
                    <a:pt x="67389" y="180702"/>
                  </a:lnTo>
                  <a:lnTo>
                    <a:pt x="79958" y="113815"/>
                  </a:lnTo>
                  <a:lnTo>
                    <a:pt x="92956" y="60300"/>
                  </a:lnTo>
                  <a:lnTo>
                    <a:pt x="104645" y="19942"/>
                  </a:lnTo>
                  <a:lnTo>
                    <a:pt x="111252" y="0"/>
                  </a:lnTo>
                  <a:close/>
                </a:path>
              </a:pathLst>
            </a:custGeom>
            <a:solidFill>
              <a:srgbClr val="68C4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2" y="6647637"/>
              <a:ext cx="70046" cy="207295"/>
            </a:xfrm>
            <a:custGeom>
              <a:avLst/>
              <a:gdLst/>
              <a:ahLst/>
              <a:cxnLst/>
              <a:rect l="l" t="t" r="r" b="b"/>
              <a:pathLst>
                <a:path w="81915" h="228600">
                  <a:moveTo>
                    <a:pt x="482" y="0"/>
                  </a:moveTo>
                  <a:lnTo>
                    <a:pt x="64" y="673"/>
                  </a:lnTo>
                  <a:lnTo>
                    <a:pt x="0" y="228028"/>
                  </a:lnTo>
                  <a:lnTo>
                    <a:pt x="81356" y="227799"/>
                  </a:lnTo>
                  <a:lnTo>
                    <a:pt x="25882" y="42367"/>
                  </a:lnTo>
                  <a:lnTo>
                    <a:pt x="22680" y="31913"/>
                  </a:lnTo>
                  <a:lnTo>
                    <a:pt x="19442" y="21472"/>
                  </a:lnTo>
                  <a:lnTo>
                    <a:pt x="16343" y="10988"/>
                  </a:lnTo>
                  <a:lnTo>
                    <a:pt x="13633" y="673"/>
                  </a:lnTo>
                  <a:lnTo>
                    <a:pt x="6908" y="673"/>
                  </a:lnTo>
                  <a:lnTo>
                    <a:pt x="482" y="0"/>
                  </a:lnTo>
                  <a:close/>
                </a:path>
                <a:path w="81915" h="228600">
                  <a:moveTo>
                    <a:pt x="13563" y="406"/>
                  </a:moveTo>
                  <a:lnTo>
                    <a:pt x="10248" y="406"/>
                  </a:lnTo>
                  <a:lnTo>
                    <a:pt x="6908" y="673"/>
                  </a:lnTo>
                  <a:lnTo>
                    <a:pt x="13633" y="673"/>
                  </a:lnTo>
                  <a:lnTo>
                    <a:pt x="13563" y="406"/>
                  </a:lnTo>
                  <a:close/>
                </a:path>
              </a:pathLst>
            </a:custGeom>
            <a:solidFill>
              <a:srgbClr val="C943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602174" y="6648056"/>
              <a:ext cx="0" cy="206142"/>
            </a:xfrm>
            <a:custGeom>
              <a:avLst/>
              <a:gdLst/>
              <a:ahLst/>
              <a:cxnLst/>
              <a:rect l="l" t="t" r="r" b="b"/>
              <a:pathLst>
                <a:path h="227329">
                  <a:moveTo>
                    <a:pt x="0" y="0"/>
                  </a:moveTo>
                  <a:lnTo>
                    <a:pt x="0" y="227329"/>
                  </a:lnTo>
                </a:path>
              </a:pathLst>
            </a:custGeom>
            <a:ln w="31889">
              <a:solidFill>
                <a:srgbClr val="6967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873985" y="6648010"/>
              <a:ext cx="25521" cy="80039"/>
            </a:xfrm>
            <a:custGeom>
              <a:avLst/>
              <a:gdLst/>
              <a:ahLst/>
              <a:cxnLst/>
              <a:rect l="l" t="t" r="r" b="b"/>
              <a:pathLst>
                <a:path w="29845" h="88265">
                  <a:moveTo>
                    <a:pt x="28054" y="0"/>
                  </a:moveTo>
                  <a:lnTo>
                    <a:pt x="0" y="0"/>
                  </a:lnTo>
                  <a:lnTo>
                    <a:pt x="252" y="1269"/>
                  </a:lnTo>
                  <a:lnTo>
                    <a:pt x="27228" y="87693"/>
                  </a:lnTo>
                  <a:lnTo>
                    <a:pt x="29705" y="87007"/>
                  </a:lnTo>
                  <a:lnTo>
                    <a:pt x="28448" y="84937"/>
                  </a:lnTo>
                  <a:lnTo>
                    <a:pt x="28498" y="2705"/>
                  </a:lnTo>
                  <a:lnTo>
                    <a:pt x="28841" y="1269"/>
                  </a:lnTo>
                  <a:lnTo>
                    <a:pt x="28054" y="0"/>
                  </a:lnTo>
                  <a:close/>
                </a:path>
              </a:pathLst>
            </a:custGeom>
            <a:solidFill>
              <a:srgbClr val="68C4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98018" y="6648009"/>
              <a:ext cx="0" cy="84070"/>
            </a:xfrm>
            <a:custGeom>
              <a:avLst/>
              <a:gdLst/>
              <a:ahLst/>
              <a:cxnLst/>
              <a:rect l="l" t="t" r="r" b="b"/>
              <a:pathLst>
                <a:path h="92709">
                  <a:moveTo>
                    <a:pt x="0" y="0"/>
                  </a:moveTo>
                  <a:lnTo>
                    <a:pt x="0" y="92608"/>
                  </a:lnTo>
                </a:path>
              </a:pathLst>
            </a:custGeom>
            <a:ln w="3175">
              <a:solidFill>
                <a:srgbClr val="6BA7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Agrupar 37"/>
          <p:cNvGrpSpPr/>
          <p:nvPr/>
        </p:nvGrpSpPr>
        <p:grpSpPr>
          <a:xfrm>
            <a:off x="0" y="11"/>
            <a:ext cx="9143324" cy="419197"/>
            <a:chOff x="0" y="11"/>
            <a:chExt cx="9143324" cy="419197"/>
          </a:xfrm>
        </p:grpSpPr>
        <p:sp>
          <p:nvSpPr>
            <p:cNvPr id="28" name="object 28"/>
            <p:cNvSpPr/>
            <p:nvPr/>
          </p:nvSpPr>
          <p:spPr>
            <a:xfrm>
              <a:off x="1607943" y="11"/>
              <a:ext cx="1215218" cy="200384"/>
            </a:xfrm>
            <a:custGeom>
              <a:avLst/>
              <a:gdLst/>
              <a:ahLst/>
              <a:cxnLst/>
              <a:rect l="l" t="t" r="r" b="b"/>
              <a:pathLst>
                <a:path w="1421129" h="220979">
                  <a:moveTo>
                    <a:pt x="1026387" y="0"/>
                  </a:moveTo>
                  <a:lnTo>
                    <a:pt x="510416" y="0"/>
                  </a:lnTo>
                  <a:lnTo>
                    <a:pt x="391040" y="49067"/>
                  </a:lnTo>
                  <a:lnTo>
                    <a:pt x="196469" y="126467"/>
                  </a:lnTo>
                  <a:lnTo>
                    <a:pt x="98525" y="163627"/>
                  </a:lnTo>
                  <a:lnTo>
                    <a:pt x="0" y="199428"/>
                  </a:lnTo>
                  <a:lnTo>
                    <a:pt x="50754" y="204259"/>
                  </a:lnTo>
                  <a:lnTo>
                    <a:pt x="101467" y="208444"/>
                  </a:lnTo>
                  <a:lnTo>
                    <a:pt x="152136" y="211991"/>
                  </a:lnTo>
                  <a:lnTo>
                    <a:pt x="202764" y="214906"/>
                  </a:lnTo>
                  <a:lnTo>
                    <a:pt x="253351" y="217195"/>
                  </a:lnTo>
                  <a:lnTo>
                    <a:pt x="303896" y="218865"/>
                  </a:lnTo>
                  <a:lnTo>
                    <a:pt x="354401" y="219922"/>
                  </a:lnTo>
                  <a:lnTo>
                    <a:pt x="404865" y="220373"/>
                  </a:lnTo>
                  <a:lnTo>
                    <a:pt x="455290" y="220225"/>
                  </a:lnTo>
                  <a:lnTo>
                    <a:pt x="505675" y="219483"/>
                  </a:lnTo>
                  <a:lnTo>
                    <a:pt x="556022" y="218155"/>
                  </a:lnTo>
                  <a:lnTo>
                    <a:pt x="606329" y="216247"/>
                  </a:lnTo>
                  <a:lnTo>
                    <a:pt x="656599" y="213765"/>
                  </a:lnTo>
                  <a:lnTo>
                    <a:pt x="706831" y="210716"/>
                  </a:lnTo>
                  <a:lnTo>
                    <a:pt x="757025" y="207107"/>
                  </a:lnTo>
                  <a:lnTo>
                    <a:pt x="807183" y="202944"/>
                  </a:lnTo>
                  <a:lnTo>
                    <a:pt x="857304" y="198234"/>
                  </a:lnTo>
                  <a:lnTo>
                    <a:pt x="907389" y="192982"/>
                  </a:lnTo>
                  <a:lnTo>
                    <a:pt x="957438" y="187196"/>
                  </a:lnTo>
                  <a:lnTo>
                    <a:pt x="1007452" y="180883"/>
                  </a:lnTo>
                  <a:lnTo>
                    <a:pt x="1057432" y="174048"/>
                  </a:lnTo>
                  <a:lnTo>
                    <a:pt x="1107377" y="166698"/>
                  </a:lnTo>
                  <a:lnTo>
                    <a:pt x="1157287" y="158840"/>
                  </a:lnTo>
                  <a:lnTo>
                    <a:pt x="1207165" y="150480"/>
                  </a:lnTo>
                  <a:lnTo>
                    <a:pt x="1306820" y="132281"/>
                  </a:lnTo>
                  <a:lnTo>
                    <a:pt x="1411478" y="111074"/>
                  </a:lnTo>
                  <a:lnTo>
                    <a:pt x="1415986" y="107353"/>
                  </a:lnTo>
                  <a:lnTo>
                    <a:pt x="1420799" y="104876"/>
                  </a:lnTo>
                  <a:lnTo>
                    <a:pt x="1079106" y="14826"/>
                  </a:lnTo>
                  <a:lnTo>
                    <a:pt x="1030513" y="1203"/>
                  </a:lnTo>
                  <a:lnTo>
                    <a:pt x="1026387" y="0"/>
                  </a:lnTo>
                  <a:close/>
                </a:path>
              </a:pathLst>
            </a:custGeom>
            <a:solidFill>
              <a:srgbClr val="74C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05894" y="94894"/>
              <a:ext cx="2239303" cy="277545"/>
            </a:xfrm>
            <a:custGeom>
              <a:avLst/>
              <a:gdLst/>
              <a:ahLst/>
              <a:cxnLst/>
              <a:rect l="l" t="t" r="r" b="b"/>
              <a:pathLst>
                <a:path w="2618740" h="306070">
                  <a:moveTo>
                    <a:pt x="674516" y="88137"/>
                  </a:moveTo>
                  <a:lnTo>
                    <a:pt x="650616" y="89963"/>
                  </a:lnTo>
                  <a:lnTo>
                    <a:pt x="626935" y="94793"/>
                  </a:lnTo>
                  <a:lnTo>
                    <a:pt x="576410" y="107175"/>
                  </a:lnTo>
                  <a:lnTo>
                    <a:pt x="375213" y="159823"/>
                  </a:lnTo>
                  <a:lnTo>
                    <a:pt x="274353" y="185326"/>
                  </a:lnTo>
                  <a:lnTo>
                    <a:pt x="223657" y="197199"/>
                  </a:lnTo>
                  <a:lnTo>
                    <a:pt x="172707" y="208230"/>
                  </a:lnTo>
                  <a:lnTo>
                    <a:pt x="128732" y="215365"/>
                  </a:lnTo>
                  <a:lnTo>
                    <a:pt x="84453" y="221714"/>
                  </a:lnTo>
                  <a:lnTo>
                    <a:pt x="41124" y="231583"/>
                  </a:lnTo>
                  <a:lnTo>
                    <a:pt x="0" y="249276"/>
                  </a:lnTo>
                  <a:lnTo>
                    <a:pt x="51235" y="256801"/>
                  </a:lnTo>
                  <a:lnTo>
                    <a:pt x="102489" y="263753"/>
                  </a:lnTo>
                  <a:lnTo>
                    <a:pt x="153761" y="270139"/>
                  </a:lnTo>
                  <a:lnTo>
                    <a:pt x="205051" y="275968"/>
                  </a:lnTo>
                  <a:lnTo>
                    <a:pt x="256359" y="281250"/>
                  </a:lnTo>
                  <a:lnTo>
                    <a:pt x="307687" y="285993"/>
                  </a:lnTo>
                  <a:lnTo>
                    <a:pt x="359033" y="290205"/>
                  </a:lnTo>
                  <a:lnTo>
                    <a:pt x="410398" y="293895"/>
                  </a:lnTo>
                  <a:lnTo>
                    <a:pt x="461783" y="297073"/>
                  </a:lnTo>
                  <a:lnTo>
                    <a:pt x="564612" y="301925"/>
                  </a:lnTo>
                  <a:lnTo>
                    <a:pt x="667521" y="304830"/>
                  </a:lnTo>
                  <a:lnTo>
                    <a:pt x="770512" y="305858"/>
                  </a:lnTo>
                  <a:lnTo>
                    <a:pt x="873587" y="305078"/>
                  </a:lnTo>
                  <a:lnTo>
                    <a:pt x="976747" y="302562"/>
                  </a:lnTo>
                  <a:lnTo>
                    <a:pt x="1079996" y="298378"/>
                  </a:lnTo>
                  <a:lnTo>
                    <a:pt x="1183333" y="292597"/>
                  </a:lnTo>
                  <a:lnTo>
                    <a:pt x="1335004" y="281423"/>
                  </a:lnTo>
                  <a:lnTo>
                    <a:pt x="1484550" y="267590"/>
                  </a:lnTo>
                  <a:lnTo>
                    <a:pt x="1633642" y="251191"/>
                  </a:lnTo>
                  <a:lnTo>
                    <a:pt x="1782317" y="232414"/>
                  </a:lnTo>
                  <a:lnTo>
                    <a:pt x="1979964" y="203999"/>
                  </a:lnTo>
                  <a:lnTo>
                    <a:pt x="2177020" y="172129"/>
                  </a:lnTo>
                  <a:lnTo>
                    <a:pt x="2422643" y="128102"/>
                  </a:lnTo>
                  <a:lnTo>
                    <a:pt x="2577272" y="98284"/>
                  </a:lnTo>
                  <a:lnTo>
                    <a:pt x="1111411" y="98284"/>
                  </a:lnTo>
                  <a:lnTo>
                    <a:pt x="1014158" y="97713"/>
                  </a:lnTo>
                  <a:lnTo>
                    <a:pt x="698530" y="88194"/>
                  </a:lnTo>
                  <a:lnTo>
                    <a:pt x="674516" y="88137"/>
                  </a:lnTo>
                  <a:close/>
                </a:path>
                <a:path w="2618740" h="306070">
                  <a:moveTo>
                    <a:pt x="2072316" y="0"/>
                  </a:moveTo>
                  <a:lnTo>
                    <a:pt x="2039904" y="2180"/>
                  </a:lnTo>
                  <a:lnTo>
                    <a:pt x="2007660" y="6287"/>
                  </a:lnTo>
                  <a:lnTo>
                    <a:pt x="1975485" y="11824"/>
                  </a:lnTo>
                  <a:lnTo>
                    <a:pt x="1924461" y="21163"/>
                  </a:lnTo>
                  <a:lnTo>
                    <a:pt x="1873365" y="29892"/>
                  </a:lnTo>
                  <a:lnTo>
                    <a:pt x="1822194" y="38033"/>
                  </a:lnTo>
                  <a:lnTo>
                    <a:pt x="1770949" y="45609"/>
                  </a:lnTo>
                  <a:lnTo>
                    <a:pt x="1719630" y="52642"/>
                  </a:lnTo>
                  <a:lnTo>
                    <a:pt x="1616765" y="65169"/>
                  </a:lnTo>
                  <a:lnTo>
                    <a:pt x="1513596" y="75791"/>
                  </a:lnTo>
                  <a:lnTo>
                    <a:pt x="1410121" y="84688"/>
                  </a:lnTo>
                  <a:lnTo>
                    <a:pt x="1306334" y="92037"/>
                  </a:lnTo>
                  <a:lnTo>
                    <a:pt x="1257534" y="94726"/>
                  </a:lnTo>
                  <a:lnTo>
                    <a:pt x="1208785" y="96609"/>
                  </a:lnTo>
                  <a:lnTo>
                    <a:pt x="1160079" y="97768"/>
                  </a:lnTo>
                  <a:lnTo>
                    <a:pt x="1111411" y="98284"/>
                  </a:lnTo>
                  <a:lnTo>
                    <a:pt x="2577272" y="98284"/>
                  </a:lnTo>
                  <a:lnTo>
                    <a:pt x="2618689" y="90069"/>
                  </a:lnTo>
                  <a:lnTo>
                    <a:pt x="2566190" y="74841"/>
                  </a:lnTo>
                  <a:lnTo>
                    <a:pt x="2512304" y="66450"/>
                  </a:lnTo>
                  <a:lnTo>
                    <a:pt x="2457908" y="60540"/>
                  </a:lnTo>
                  <a:lnTo>
                    <a:pt x="2403881" y="52756"/>
                  </a:lnTo>
                  <a:lnTo>
                    <a:pt x="2104999" y="242"/>
                  </a:lnTo>
                  <a:lnTo>
                    <a:pt x="2072316" y="0"/>
                  </a:lnTo>
                  <a:close/>
                </a:path>
              </a:pathLst>
            </a:custGeom>
            <a:solidFill>
              <a:srgbClr val="4E51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446606" y="11"/>
              <a:ext cx="1849434" cy="259118"/>
            </a:xfrm>
            <a:custGeom>
              <a:avLst/>
              <a:gdLst/>
              <a:ahLst/>
              <a:cxnLst/>
              <a:rect l="l" t="t" r="r" b="b"/>
              <a:pathLst>
                <a:path w="2162810" h="285750">
                  <a:moveTo>
                    <a:pt x="1553677" y="0"/>
                  </a:moveTo>
                  <a:lnTo>
                    <a:pt x="777680" y="0"/>
                  </a:lnTo>
                  <a:lnTo>
                    <a:pt x="703684" y="14598"/>
                  </a:lnTo>
                  <a:lnTo>
                    <a:pt x="302696" y="88114"/>
                  </a:lnTo>
                  <a:lnTo>
                    <a:pt x="151599" y="118003"/>
                  </a:lnTo>
                  <a:lnTo>
                    <a:pt x="50593" y="140062"/>
                  </a:lnTo>
                  <a:lnTo>
                    <a:pt x="0" y="151930"/>
                  </a:lnTo>
                  <a:lnTo>
                    <a:pt x="101157" y="172106"/>
                  </a:lnTo>
                  <a:lnTo>
                    <a:pt x="202392" y="190542"/>
                  </a:lnTo>
                  <a:lnTo>
                    <a:pt x="303705" y="207264"/>
                  </a:lnTo>
                  <a:lnTo>
                    <a:pt x="405094" y="222293"/>
                  </a:lnTo>
                  <a:lnTo>
                    <a:pt x="506559" y="235654"/>
                  </a:lnTo>
                  <a:lnTo>
                    <a:pt x="608098" y="247370"/>
                  </a:lnTo>
                  <a:lnTo>
                    <a:pt x="709709" y="257465"/>
                  </a:lnTo>
                  <a:lnTo>
                    <a:pt x="811393" y="265963"/>
                  </a:lnTo>
                  <a:lnTo>
                    <a:pt x="913147" y="272886"/>
                  </a:lnTo>
                  <a:lnTo>
                    <a:pt x="1014971" y="278258"/>
                  </a:lnTo>
                  <a:lnTo>
                    <a:pt x="1116864" y="282103"/>
                  </a:lnTo>
                  <a:lnTo>
                    <a:pt x="1218824" y="284444"/>
                  </a:lnTo>
                  <a:lnTo>
                    <a:pt x="1320850" y="285305"/>
                  </a:lnTo>
                  <a:lnTo>
                    <a:pt x="1422941" y="284710"/>
                  </a:lnTo>
                  <a:lnTo>
                    <a:pt x="1525097" y="282681"/>
                  </a:lnTo>
                  <a:lnTo>
                    <a:pt x="1627316" y="279243"/>
                  </a:lnTo>
                  <a:lnTo>
                    <a:pt x="1780759" y="271494"/>
                  </a:lnTo>
                  <a:lnTo>
                    <a:pt x="1934338" y="260706"/>
                  </a:lnTo>
                  <a:lnTo>
                    <a:pt x="2088049" y="246958"/>
                  </a:lnTo>
                  <a:lnTo>
                    <a:pt x="2147227" y="240893"/>
                  </a:lnTo>
                  <a:lnTo>
                    <a:pt x="2154682" y="236004"/>
                  </a:lnTo>
                  <a:lnTo>
                    <a:pt x="2162378" y="233007"/>
                  </a:lnTo>
                  <a:lnTo>
                    <a:pt x="1699116" y="57821"/>
                  </a:lnTo>
                  <a:lnTo>
                    <a:pt x="1606959" y="21589"/>
                  </a:lnTo>
                  <a:lnTo>
                    <a:pt x="1553677" y="0"/>
                  </a:lnTo>
                  <a:close/>
                </a:path>
              </a:pathLst>
            </a:custGeom>
            <a:solidFill>
              <a:srgbClr val="6AC1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189843" y="12"/>
              <a:ext cx="4967299" cy="419196"/>
            </a:xfrm>
            <a:custGeom>
              <a:avLst/>
              <a:gdLst/>
              <a:ahLst/>
              <a:cxnLst/>
              <a:rect l="l" t="t" r="r" b="b"/>
              <a:pathLst>
                <a:path w="5808980" h="462280">
                  <a:moveTo>
                    <a:pt x="5808512" y="0"/>
                  </a:moveTo>
                  <a:lnTo>
                    <a:pt x="0" y="0"/>
                  </a:lnTo>
                  <a:lnTo>
                    <a:pt x="44251" y="11478"/>
                  </a:lnTo>
                  <a:lnTo>
                    <a:pt x="141716" y="35433"/>
                  </a:lnTo>
                  <a:lnTo>
                    <a:pt x="244918" y="59318"/>
                  </a:lnTo>
                  <a:lnTo>
                    <a:pt x="407421" y="94768"/>
                  </a:lnTo>
                  <a:lnTo>
                    <a:pt x="1377540" y="289480"/>
                  </a:lnTo>
                  <a:lnTo>
                    <a:pt x="1447889" y="302595"/>
                  </a:lnTo>
                  <a:lnTo>
                    <a:pt x="1539071" y="317477"/>
                  </a:lnTo>
                  <a:lnTo>
                    <a:pt x="1689467" y="339249"/>
                  </a:lnTo>
                  <a:lnTo>
                    <a:pt x="1868293" y="362189"/>
                  </a:lnTo>
                  <a:lnTo>
                    <a:pt x="2124313" y="390787"/>
                  </a:lnTo>
                  <a:lnTo>
                    <a:pt x="2407466" y="417244"/>
                  </a:lnTo>
                  <a:lnTo>
                    <a:pt x="2647069" y="435386"/>
                  </a:lnTo>
                  <a:lnTo>
                    <a:pt x="2892972" y="449618"/>
                  </a:lnTo>
                  <a:lnTo>
                    <a:pt x="3078576" y="457047"/>
                  </a:lnTo>
                  <a:lnTo>
                    <a:pt x="3262881" y="461165"/>
                  </a:lnTo>
                  <a:lnTo>
                    <a:pt x="3384007" y="461836"/>
                  </a:lnTo>
                  <a:lnTo>
                    <a:pt x="3503018" y="460683"/>
                  </a:lnTo>
                  <a:lnTo>
                    <a:pt x="3619302" y="457564"/>
                  </a:lnTo>
                  <a:lnTo>
                    <a:pt x="3676229" y="455224"/>
                  </a:lnTo>
                  <a:lnTo>
                    <a:pt x="3732243" y="452340"/>
                  </a:lnTo>
                  <a:lnTo>
                    <a:pt x="3787268" y="448894"/>
                  </a:lnTo>
                  <a:lnTo>
                    <a:pt x="3888855" y="441067"/>
                  </a:lnTo>
                  <a:lnTo>
                    <a:pt x="3990132" y="431552"/>
                  </a:lnTo>
                  <a:lnTo>
                    <a:pt x="4091103" y="420386"/>
                  </a:lnTo>
                  <a:lnTo>
                    <a:pt x="4191771" y="407609"/>
                  </a:lnTo>
                  <a:lnTo>
                    <a:pt x="4292141" y="393258"/>
                  </a:lnTo>
                  <a:lnTo>
                    <a:pt x="4392217" y="377373"/>
                  </a:lnTo>
                  <a:lnTo>
                    <a:pt x="4492003" y="359993"/>
                  </a:lnTo>
                  <a:lnTo>
                    <a:pt x="4591504" y="341155"/>
                  </a:lnTo>
                  <a:lnTo>
                    <a:pt x="4690723" y="320900"/>
                  </a:lnTo>
                  <a:lnTo>
                    <a:pt x="4789664" y="299265"/>
                  </a:lnTo>
                  <a:lnTo>
                    <a:pt x="4888333" y="276290"/>
                  </a:lnTo>
                  <a:lnTo>
                    <a:pt x="4986732" y="252013"/>
                  </a:lnTo>
                  <a:lnTo>
                    <a:pt x="5133835" y="213242"/>
                  </a:lnTo>
                  <a:lnTo>
                    <a:pt x="5280356" y="171759"/>
                  </a:lnTo>
                  <a:lnTo>
                    <a:pt x="5426309" y="127696"/>
                  </a:lnTo>
                  <a:lnTo>
                    <a:pt x="5571707" y="81183"/>
                  </a:lnTo>
                  <a:lnTo>
                    <a:pt x="5716566" y="32352"/>
                  </a:lnTo>
                  <a:lnTo>
                    <a:pt x="5808512" y="0"/>
                  </a:lnTo>
                  <a:close/>
                </a:path>
              </a:pathLst>
            </a:custGeom>
            <a:solidFill>
              <a:srgbClr val="BE27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0" y="11"/>
              <a:ext cx="2075862" cy="361614"/>
            </a:xfrm>
            <a:custGeom>
              <a:avLst/>
              <a:gdLst/>
              <a:ahLst/>
              <a:cxnLst/>
              <a:rect l="l" t="t" r="r" b="b"/>
              <a:pathLst>
                <a:path w="2427605" h="398780">
                  <a:moveTo>
                    <a:pt x="0" y="45313"/>
                  </a:moveTo>
                  <a:lnTo>
                    <a:pt x="0" y="355074"/>
                  </a:lnTo>
                  <a:lnTo>
                    <a:pt x="111230" y="368500"/>
                  </a:lnTo>
                  <a:lnTo>
                    <a:pt x="213713" y="379374"/>
                  </a:lnTo>
                  <a:lnTo>
                    <a:pt x="265665" y="384028"/>
                  </a:lnTo>
                  <a:lnTo>
                    <a:pt x="317627" y="388067"/>
                  </a:lnTo>
                  <a:lnTo>
                    <a:pt x="369598" y="391478"/>
                  </a:lnTo>
                  <a:lnTo>
                    <a:pt x="421580" y="394247"/>
                  </a:lnTo>
                  <a:lnTo>
                    <a:pt x="473572" y="396364"/>
                  </a:lnTo>
                  <a:lnTo>
                    <a:pt x="525574" y="397814"/>
                  </a:lnTo>
                  <a:lnTo>
                    <a:pt x="577588" y="398587"/>
                  </a:lnTo>
                  <a:lnTo>
                    <a:pt x="629613" y="398668"/>
                  </a:lnTo>
                  <a:lnTo>
                    <a:pt x="681649" y="398046"/>
                  </a:lnTo>
                  <a:lnTo>
                    <a:pt x="733696" y="396708"/>
                  </a:lnTo>
                  <a:lnTo>
                    <a:pt x="785756" y="394642"/>
                  </a:lnTo>
                  <a:lnTo>
                    <a:pt x="837827" y="391834"/>
                  </a:lnTo>
                  <a:lnTo>
                    <a:pt x="889911" y="388273"/>
                  </a:lnTo>
                  <a:lnTo>
                    <a:pt x="989127" y="379575"/>
                  </a:lnTo>
                  <a:lnTo>
                    <a:pt x="1083192" y="369789"/>
                  </a:lnTo>
                  <a:lnTo>
                    <a:pt x="1130120" y="364093"/>
                  </a:lnTo>
                  <a:lnTo>
                    <a:pt x="1176966" y="357674"/>
                  </a:lnTo>
                  <a:lnTo>
                    <a:pt x="1223719" y="350393"/>
                  </a:lnTo>
                  <a:lnTo>
                    <a:pt x="1453476" y="307766"/>
                  </a:lnTo>
                  <a:lnTo>
                    <a:pt x="1582579" y="281825"/>
                  </a:lnTo>
                  <a:lnTo>
                    <a:pt x="1713584" y="253421"/>
                  </a:lnTo>
                  <a:lnTo>
                    <a:pt x="1775234" y="238934"/>
                  </a:lnTo>
                  <a:lnTo>
                    <a:pt x="1831879" y="224598"/>
                  </a:lnTo>
                  <a:lnTo>
                    <a:pt x="1881694" y="210667"/>
                  </a:lnTo>
                  <a:lnTo>
                    <a:pt x="1931489" y="193904"/>
                  </a:lnTo>
                  <a:lnTo>
                    <a:pt x="1981037" y="176555"/>
                  </a:lnTo>
                  <a:lnTo>
                    <a:pt x="2030363" y="158675"/>
                  </a:lnTo>
                  <a:lnTo>
                    <a:pt x="2085246" y="138110"/>
                  </a:lnTo>
                  <a:lnTo>
                    <a:pt x="861826" y="138110"/>
                  </a:lnTo>
                  <a:lnTo>
                    <a:pt x="811760" y="137774"/>
                  </a:lnTo>
                  <a:lnTo>
                    <a:pt x="761606" y="136509"/>
                  </a:lnTo>
                  <a:lnTo>
                    <a:pt x="711351" y="134213"/>
                  </a:lnTo>
                  <a:lnTo>
                    <a:pt x="610884" y="127608"/>
                  </a:lnTo>
                  <a:lnTo>
                    <a:pt x="510782" y="119158"/>
                  </a:lnTo>
                  <a:lnTo>
                    <a:pt x="411025" y="108835"/>
                  </a:lnTo>
                  <a:lnTo>
                    <a:pt x="311593" y="96615"/>
                  </a:lnTo>
                  <a:lnTo>
                    <a:pt x="212465" y="82471"/>
                  </a:lnTo>
                  <a:lnTo>
                    <a:pt x="163009" y="74669"/>
                  </a:lnTo>
                  <a:lnTo>
                    <a:pt x="113622" y="66376"/>
                  </a:lnTo>
                  <a:lnTo>
                    <a:pt x="64302" y="57590"/>
                  </a:lnTo>
                  <a:lnTo>
                    <a:pt x="15045" y="48305"/>
                  </a:lnTo>
                  <a:lnTo>
                    <a:pt x="0" y="45313"/>
                  </a:lnTo>
                  <a:close/>
                </a:path>
                <a:path w="2427605" h="398780">
                  <a:moveTo>
                    <a:pt x="2427197" y="0"/>
                  </a:moveTo>
                  <a:lnTo>
                    <a:pt x="1921932" y="0"/>
                  </a:lnTo>
                  <a:lnTo>
                    <a:pt x="1873324" y="12867"/>
                  </a:lnTo>
                  <a:lnTo>
                    <a:pt x="1822977" y="25560"/>
                  </a:lnTo>
                  <a:lnTo>
                    <a:pt x="1772480" y="37639"/>
                  </a:lnTo>
                  <a:lnTo>
                    <a:pt x="1721829" y="49089"/>
                  </a:lnTo>
                  <a:lnTo>
                    <a:pt x="1671019" y="59893"/>
                  </a:lnTo>
                  <a:lnTo>
                    <a:pt x="1620047" y="70035"/>
                  </a:lnTo>
                  <a:lnTo>
                    <a:pt x="1568908" y="79497"/>
                  </a:lnTo>
                  <a:lnTo>
                    <a:pt x="1517599" y="88263"/>
                  </a:lnTo>
                  <a:lnTo>
                    <a:pt x="1466115" y="96317"/>
                  </a:lnTo>
                  <a:lnTo>
                    <a:pt x="1414453" y="103642"/>
                  </a:lnTo>
                  <a:lnTo>
                    <a:pt x="1362607" y="110222"/>
                  </a:lnTo>
                  <a:lnTo>
                    <a:pt x="1310575" y="116040"/>
                  </a:lnTo>
                  <a:lnTo>
                    <a:pt x="1111278" y="129399"/>
                  </a:lnTo>
                  <a:lnTo>
                    <a:pt x="1011620" y="134556"/>
                  </a:lnTo>
                  <a:lnTo>
                    <a:pt x="961742" y="136400"/>
                  </a:lnTo>
                  <a:lnTo>
                    <a:pt x="911815" y="137618"/>
                  </a:lnTo>
                  <a:lnTo>
                    <a:pt x="861826" y="138110"/>
                  </a:lnTo>
                  <a:lnTo>
                    <a:pt x="2085246" y="138110"/>
                  </a:lnTo>
                  <a:lnTo>
                    <a:pt x="2177231" y="102399"/>
                  </a:lnTo>
                  <a:lnTo>
                    <a:pt x="2427197" y="0"/>
                  </a:lnTo>
                  <a:close/>
                </a:path>
              </a:pathLst>
            </a:custGeom>
            <a:solidFill>
              <a:srgbClr val="F268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0" y="11"/>
              <a:ext cx="1129425" cy="141076"/>
            </a:xfrm>
            <a:custGeom>
              <a:avLst/>
              <a:gdLst/>
              <a:ahLst/>
              <a:cxnLst/>
              <a:rect l="l" t="t" r="r" b="b"/>
              <a:pathLst>
                <a:path w="1320800" h="155575">
                  <a:moveTo>
                    <a:pt x="855978" y="0"/>
                  </a:moveTo>
                  <a:lnTo>
                    <a:pt x="0" y="0"/>
                  </a:lnTo>
                  <a:lnTo>
                    <a:pt x="0" y="62488"/>
                  </a:lnTo>
                  <a:lnTo>
                    <a:pt x="57847" y="74113"/>
                  </a:lnTo>
                  <a:lnTo>
                    <a:pt x="107847" y="83430"/>
                  </a:lnTo>
                  <a:lnTo>
                    <a:pt x="157946" y="92144"/>
                  </a:lnTo>
                  <a:lnTo>
                    <a:pt x="208142" y="100269"/>
                  </a:lnTo>
                  <a:lnTo>
                    <a:pt x="258431" y="107822"/>
                  </a:lnTo>
                  <a:lnTo>
                    <a:pt x="308812" y="114817"/>
                  </a:lnTo>
                  <a:lnTo>
                    <a:pt x="359281" y="121272"/>
                  </a:lnTo>
                  <a:lnTo>
                    <a:pt x="409836" y="127201"/>
                  </a:lnTo>
                  <a:lnTo>
                    <a:pt x="511193" y="137544"/>
                  </a:lnTo>
                  <a:lnTo>
                    <a:pt x="612862" y="145973"/>
                  </a:lnTo>
                  <a:lnTo>
                    <a:pt x="664154" y="149370"/>
                  </a:lnTo>
                  <a:lnTo>
                    <a:pt x="715434" y="151998"/>
                  </a:lnTo>
                  <a:lnTo>
                    <a:pt x="766704" y="153877"/>
                  </a:lnTo>
                  <a:lnTo>
                    <a:pt x="817962" y="155028"/>
                  </a:lnTo>
                  <a:lnTo>
                    <a:pt x="869210" y="155468"/>
                  </a:lnTo>
                  <a:lnTo>
                    <a:pt x="920446" y="155218"/>
                  </a:lnTo>
                  <a:lnTo>
                    <a:pt x="971673" y="154296"/>
                  </a:lnTo>
                  <a:lnTo>
                    <a:pt x="1022888" y="152722"/>
                  </a:lnTo>
                  <a:lnTo>
                    <a:pt x="1074094" y="150516"/>
                  </a:lnTo>
                  <a:lnTo>
                    <a:pt x="1125288" y="147696"/>
                  </a:lnTo>
                  <a:lnTo>
                    <a:pt x="1176473" y="144282"/>
                  </a:lnTo>
                  <a:lnTo>
                    <a:pt x="1227648" y="140294"/>
                  </a:lnTo>
                  <a:lnTo>
                    <a:pt x="1278812" y="135750"/>
                  </a:lnTo>
                  <a:lnTo>
                    <a:pt x="1289664" y="135005"/>
                  </a:lnTo>
                  <a:lnTo>
                    <a:pt x="1300451" y="134007"/>
                  </a:lnTo>
                  <a:lnTo>
                    <a:pt x="1310893" y="131557"/>
                  </a:lnTo>
                  <a:lnTo>
                    <a:pt x="1320709" y="126454"/>
                  </a:lnTo>
                  <a:lnTo>
                    <a:pt x="1311542" y="113961"/>
                  </a:lnTo>
                  <a:lnTo>
                    <a:pt x="1299392" y="106488"/>
                  </a:lnTo>
                  <a:lnTo>
                    <a:pt x="1285433" y="102145"/>
                  </a:lnTo>
                  <a:lnTo>
                    <a:pt x="1126108" y="67011"/>
                  </a:lnTo>
                  <a:lnTo>
                    <a:pt x="982074" y="32595"/>
                  </a:lnTo>
                  <a:lnTo>
                    <a:pt x="886489" y="8144"/>
                  </a:lnTo>
                  <a:lnTo>
                    <a:pt x="855978" y="0"/>
                  </a:lnTo>
                  <a:close/>
                </a:path>
              </a:pathLst>
            </a:custGeom>
            <a:solidFill>
              <a:srgbClr val="4E4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443176" y="12"/>
              <a:ext cx="2521659" cy="202112"/>
            </a:xfrm>
            <a:custGeom>
              <a:avLst/>
              <a:gdLst/>
              <a:ahLst/>
              <a:cxnLst/>
              <a:rect l="l" t="t" r="r" b="b"/>
              <a:pathLst>
                <a:path w="2948940" h="222885">
                  <a:moveTo>
                    <a:pt x="2948576" y="0"/>
                  </a:moveTo>
                  <a:lnTo>
                    <a:pt x="0" y="0"/>
                  </a:lnTo>
                  <a:lnTo>
                    <a:pt x="46048" y="13830"/>
                  </a:lnTo>
                  <a:lnTo>
                    <a:pt x="144613" y="42114"/>
                  </a:lnTo>
                  <a:lnTo>
                    <a:pt x="243702" y="68649"/>
                  </a:lnTo>
                  <a:lnTo>
                    <a:pt x="293459" y="81210"/>
                  </a:lnTo>
                  <a:lnTo>
                    <a:pt x="343364" y="93273"/>
                  </a:lnTo>
                  <a:lnTo>
                    <a:pt x="393425" y="104817"/>
                  </a:lnTo>
                  <a:lnTo>
                    <a:pt x="443646" y="115823"/>
                  </a:lnTo>
                  <a:lnTo>
                    <a:pt x="486107" y="123798"/>
                  </a:lnTo>
                  <a:lnTo>
                    <a:pt x="536797" y="132158"/>
                  </a:lnTo>
                  <a:lnTo>
                    <a:pt x="593877" y="140742"/>
                  </a:lnTo>
                  <a:lnTo>
                    <a:pt x="655509" y="149390"/>
                  </a:lnTo>
                  <a:lnTo>
                    <a:pt x="849321" y="174108"/>
                  </a:lnTo>
                  <a:lnTo>
                    <a:pt x="1111577" y="203555"/>
                  </a:lnTo>
                  <a:lnTo>
                    <a:pt x="1163348" y="208099"/>
                  </a:lnTo>
                  <a:lnTo>
                    <a:pt x="1215120" y="212026"/>
                  </a:lnTo>
                  <a:lnTo>
                    <a:pt x="1266892" y="215339"/>
                  </a:lnTo>
                  <a:lnTo>
                    <a:pt x="1318663" y="218042"/>
                  </a:lnTo>
                  <a:lnTo>
                    <a:pt x="1370458" y="220138"/>
                  </a:lnTo>
                  <a:lnTo>
                    <a:pt x="1422204" y="221628"/>
                  </a:lnTo>
                  <a:lnTo>
                    <a:pt x="1473972" y="222519"/>
                  </a:lnTo>
                  <a:lnTo>
                    <a:pt x="1525738" y="222812"/>
                  </a:lnTo>
                  <a:lnTo>
                    <a:pt x="1577501" y="222510"/>
                  </a:lnTo>
                  <a:lnTo>
                    <a:pt x="1629261" y="221618"/>
                  </a:lnTo>
                  <a:lnTo>
                    <a:pt x="1681034" y="220137"/>
                  </a:lnTo>
                  <a:lnTo>
                    <a:pt x="1732768" y="218073"/>
                  </a:lnTo>
                  <a:lnTo>
                    <a:pt x="1784515" y="215428"/>
                  </a:lnTo>
                  <a:lnTo>
                    <a:pt x="1836256" y="212204"/>
                  </a:lnTo>
                  <a:lnTo>
                    <a:pt x="1887991" y="208406"/>
                  </a:lnTo>
                  <a:lnTo>
                    <a:pt x="1938304" y="204146"/>
                  </a:lnTo>
                  <a:lnTo>
                    <a:pt x="1988498" y="199325"/>
                  </a:lnTo>
                  <a:lnTo>
                    <a:pt x="2038573" y="193950"/>
                  </a:lnTo>
                  <a:lnTo>
                    <a:pt x="2088531" y="188025"/>
                  </a:lnTo>
                  <a:lnTo>
                    <a:pt x="2138372" y="181556"/>
                  </a:lnTo>
                  <a:lnTo>
                    <a:pt x="2188096" y="174550"/>
                  </a:lnTo>
                  <a:lnTo>
                    <a:pt x="2237706" y="167011"/>
                  </a:lnTo>
                  <a:lnTo>
                    <a:pt x="2287201" y="158945"/>
                  </a:lnTo>
                  <a:lnTo>
                    <a:pt x="2336582" y="150357"/>
                  </a:lnTo>
                  <a:lnTo>
                    <a:pt x="2385851" y="141254"/>
                  </a:lnTo>
                  <a:lnTo>
                    <a:pt x="2435008" y="131641"/>
                  </a:lnTo>
                  <a:lnTo>
                    <a:pt x="2484053" y="121522"/>
                  </a:lnTo>
                  <a:lnTo>
                    <a:pt x="2532988" y="110905"/>
                  </a:lnTo>
                  <a:lnTo>
                    <a:pt x="2581814" y="99794"/>
                  </a:lnTo>
                  <a:lnTo>
                    <a:pt x="2630531" y="88195"/>
                  </a:lnTo>
                  <a:lnTo>
                    <a:pt x="2679140" y="76114"/>
                  </a:lnTo>
                  <a:lnTo>
                    <a:pt x="2727642" y="63555"/>
                  </a:lnTo>
                  <a:lnTo>
                    <a:pt x="2776038" y="50526"/>
                  </a:lnTo>
                  <a:lnTo>
                    <a:pt x="2824329" y="37030"/>
                  </a:lnTo>
                  <a:lnTo>
                    <a:pt x="2872514" y="23075"/>
                  </a:lnTo>
                  <a:lnTo>
                    <a:pt x="2920596" y="8665"/>
                  </a:lnTo>
                  <a:lnTo>
                    <a:pt x="2948576" y="0"/>
                  </a:lnTo>
                  <a:close/>
                </a:path>
              </a:pathLst>
            </a:custGeom>
            <a:solidFill>
              <a:srgbClr val="FBAC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573724" y="12"/>
              <a:ext cx="569600" cy="360462"/>
            </a:xfrm>
            <a:custGeom>
              <a:avLst/>
              <a:gdLst/>
              <a:ahLst/>
              <a:cxnLst/>
              <a:rect l="l" t="t" r="r" b="b"/>
              <a:pathLst>
                <a:path w="666115" h="397510">
                  <a:moveTo>
                    <a:pt x="665508" y="0"/>
                  </a:moveTo>
                  <a:lnTo>
                    <a:pt x="0" y="0"/>
                  </a:lnTo>
                  <a:lnTo>
                    <a:pt x="38942" y="30368"/>
                  </a:lnTo>
                  <a:lnTo>
                    <a:pt x="83732" y="63001"/>
                  </a:lnTo>
                  <a:lnTo>
                    <a:pt x="131986" y="96265"/>
                  </a:lnTo>
                  <a:lnTo>
                    <a:pt x="182958" y="129808"/>
                  </a:lnTo>
                  <a:lnTo>
                    <a:pt x="235903" y="163277"/>
                  </a:lnTo>
                  <a:lnTo>
                    <a:pt x="290078" y="196320"/>
                  </a:lnTo>
                  <a:lnTo>
                    <a:pt x="344737" y="228584"/>
                  </a:lnTo>
                  <a:lnTo>
                    <a:pt x="399136" y="259717"/>
                  </a:lnTo>
                  <a:lnTo>
                    <a:pt x="452530" y="289365"/>
                  </a:lnTo>
                  <a:lnTo>
                    <a:pt x="504175" y="317176"/>
                  </a:lnTo>
                  <a:lnTo>
                    <a:pt x="553326" y="342797"/>
                  </a:lnTo>
                  <a:lnTo>
                    <a:pt x="599238" y="365876"/>
                  </a:lnTo>
                  <a:lnTo>
                    <a:pt x="641168" y="386060"/>
                  </a:lnTo>
                  <a:lnTo>
                    <a:pt x="665508" y="397141"/>
                  </a:lnTo>
                  <a:lnTo>
                    <a:pt x="665508" y="0"/>
                  </a:lnTo>
                  <a:close/>
                </a:path>
              </a:pathLst>
            </a:custGeom>
            <a:solidFill>
              <a:srgbClr val="F268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267552" y="12"/>
              <a:ext cx="614668" cy="218811"/>
            </a:xfrm>
            <a:custGeom>
              <a:avLst/>
              <a:gdLst/>
              <a:ahLst/>
              <a:cxnLst/>
              <a:rect l="l" t="t" r="r" b="b"/>
              <a:pathLst>
                <a:path w="718820" h="241300">
                  <a:moveTo>
                    <a:pt x="392537" y="0"/>
                  </a:moveTo>
                  <a:lnTo>
                    <a:pt x="0" y="0"/>
                  </a:lnTo>
                  <a:lnTo>
                    <a:pt x="28902" y="13525"/>
                  </a:lnTo>
                  <a:lnTo>
                    <a:pt x="73967" y="33526"/>
                  </a:lnTo>
                  <a:lnTo>
                    <a:pt x="119420" y="52691"/>
                  </a:lnTo>
                  <a:lnTo>
                    <a:pt x="165236" y="71075"/>
                  </a:lnTo>
                  <a:lnTo>
                    <a:pt x="211388" y="88733"/>
                  </a:lnTo>
                  <a:lnTo>
                    <a:pt x="257849" y="105722"/>
                  </a:lnTo>
                  <a:lnTo>
                    <a:pt x="304592" y="122097"/>
                  </a:lnTo>
                  <a:lnTo>
                    <a:pt x="351592" y="137914"/>
                  </a:lnTo>
                  <a:lnTo>
                    <a:pt x="398822" y="153229"/>
                  </a:lnTo>
                  <a:lnTo>
                    <a:pt x="535915" y="195959"/>
                  </a:lnTo>
                  <a:lnTo>
                    <a:pt x="580940" y="209281"/>
                  </a:lnTo>
                  <a:lnTo>
                    <a:pt x="626280" y="221523"/>
                  </a:lnTo>
                  <a:lnTo>
                    <a:pt x="672072" y="232179"/>
                  </a:lnTo>
                  <a:lnTo>
                    <a:pt x="718454" y="240741"/>
                  </a:lnTo>
                  <a:lnTo>
                    <a:pt x="708294" y="226340"/>
                  </a:lnTo>
                  <a:lnTo>
                    <a:pt x="694813" y="215795"/>
                  </a:lnTo>
                  <a:lnTo>
                    <a:pt x="679771" y="207140"/>
                  </a:lnTo>
                  <a:lnTo>
                    <a:pt x="664924" y="198412"/>
                  </a:lnTo>
                  <a:lnTo>
                    <a:pt x="620822" y="168749"/>
                  </a:lnTo>
                  <a:lnTo>
                    <a:pt x="577123" y="138607"/>
                  </a:lnTo>
                  <a:lnTo>
                    <a:pt x="533876" y="107928"/>
                  </a:lnTo>
                  <a:lnTo>
                    <a:pt x="491129" y="76653"/>
                  </a:lnTo>
                  <a:lnTo>
                    <a:pt x="448932" y="44721"/>
                  </a:lnTo>
                  <a:lnTo>
                    <a:pt x="407333" y="12074"/>
                  </a:lnTo>
                  <a:lnTo>
                    <a:pt x="392537" y="0"/>
                  </a:lnTo>
                  <a:close/>
                </a:path>
              </a:pathLst>
            </a:custGeom>
            <a:solidFill>
              <a:srgbClr val="69C3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83309" y="12"/>
              <a:ext cx="1009967" cy="115164"/>
            </a:xfrm>
            <a:custGeom>
              <a:avLst/>
              <a:gdLst/>
              <a:ahLst/>
              <a:cxnLst/>
              <a:rect l="l" t="t" r="r" b="b"/>
              <a:pathLst>
                <a:path w="1181100" h="127000">
                  <a:moveTo>
                    <a:pt x="1180484" y="0"/>
                  </a:moveTo>
                  <a:lnTo>
                    <a:pt x="0" y="0"/>
                  </a:lnTo>
                  <a:lnTo>
                    <a:pt x="41546" y="11250"/>
                  </a:lnTo>
                  <a:lnTo>
                    <a:pt x="139999" y="36788"/>
                  </a:lnTo>
                  <a:lnTo>
                    <a:pt x="288281" y="73164"/>
                  </a:lnTo>
                  <a:lnTo>
                    <a:pt x="521593" y="126453"/>
                  </a:lnTo>
                  <a:lnTo>
                    <a:pt x="572290" y="122412"/>
                  </a:lnTo>
                  <a:lnTo>
                    <a:pt x="622757" y="117223"/>
                  </a:lnTo>
                  <a:lnTo>
                    <a:pt x="673007" y="110953"/>
                  </a:lnTo>
                  <a:lnTo>
                    <a:pt x="723051" y="103672"/>
                  </a:lnTo>
                  <a:lnTo>
                    <a:pt x="772903" y="95448"/>
                  </a:lnTo>
                  <a:lnTo>
                    <a:pt x="822576" y="86349"/>
                  </a:lnTo>
                  <a:lnTo>
                    <a:pt x="872083" y="76445"/>
                  </a:lnTo>
                  <a:lnTo>
                    <a:pt x="921435" y="65805"/>
                  </a:lnTo>
                  <a:lnTo>
                    <a:pt x="970646" y="54496"/>
                  </a:lnTo>
                  <a:lnTo>
                    <a:pt x="1019729" y="42587"/>
                  </a:lnTo>
                  <a:lnTo>
                    <a:pt x="1117560" y="17245"/>
                  </a:lnTo>
                  <a:lnTo>
                    <a:pt x="1180484" y="0"/>
                  </a:lnTo>
                  <a:close/>
                </a:path>
              </a:pathLst>
            </a:custGeom>
            <a:solidFill>
              <a:srgbClr val="6AC1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Título 15"/>
          <p:cNvSpPr txBox="1">
            <a:spLocks/>
          </p:cNvSpPr>
          <p:nvPr/>
        </p:nvSpPr>
        <p:spPr>
          <a:xfrm>
            <a:off x="321088" y="2060848"/>
            <a:ext cx="8455877" cy="3960440"/>
          </a:xfrm>
          <a:prstGeom prst="rect">
            <a:avLst/>
          </a:prstGeom>
        </p:spPr>
        <p:txBody>
          <a:bodyPr lIns="80147" tIns="40074" rIns="80147" bIns="40074"/>
          <a:lstStyle/>
          <a:p>
            <a:pPr algn="ctr" defTabSz="801472">
              <a:defRPr/>
            </a:pPr>
            <a:r>
              <a:rPr lang="pt-BR" sz="2400" b="1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ETAPAS MUNICIPAIS:</a:t>
            </a:r>
          </a:p>
          <a:p>
            <a:pPr algn="ctr" defTabSz="801472">
              <a:defRPr/>
            </a:pPr>
            <a:r>
              <a:rPr lang="pt-BR" sz="2400" b="1" kern="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02 de Janeiro á 15 de Abril  de 2019</a:t>
            </a:r>
          </a:p>
          <a:p>
            <a:pPr algn="ctr" defTabSz="801472">
              <a:defRPr/>
            </a:pPr>
            <a:endParaRPr lang="pt-BR" sz="2400" b="1" kern="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defTabSz="801472">
              <a:defRPr/>
            </a:pPr>
            <a:r>
              <a:rPr lang="pt-BR" sz="2400" b="1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ETAPA ESTADUAL:</a:t>
            </a:r>
          </a:p>
          <a:p>
            <a:pPr algn="ctr" defTabSz="801472">
              <a:defRPr/>
            </a:pPr>
            <a:r>
              <a:rPr lang="pt-BR" sz="2400" b="1" kern="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9ª CONFESPB acontecerá de 04 á 06 de Junho de 2019 – Espaço Cultural ‘‘Jose Lins do Rêgo”</a:t>
            </a:r>
          </a:p>
          <a:p>
            <a:pPr algn="ctr" defTabSz="801472">
              <a:defRPr/>
            </a:pPr>
            <a:endParaRPr lang="pt-BR" sz="2400" b="1" kern="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defTabSz="801472">
              <a:defRPr/>
            </a:pPr>
            <a:r>
              <a:rPr lang="pt-BR" sz="2400" b="1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ETAPA NACIONAL</a:t>
            </a:r>
          </a:p>
          <a:p>
            <a:pPr algn="ctr" defTabSz="801472">
              <a:defRPr/>
            </a:pPr>
            <a:r>
              <a:rPr lang="pt-BR" sz="2400" b="1" kern="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04 á 07 de Agosto de 2019                                  </a:t>
            </a:r>
            <a:endParaRPr lang="pt-BR" sz="2400" b="1" kern="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Título 15"/>
          <p:cNvSpPr txBox="1">
            <a:spLocks/>
          </p:cNvSpPr>
          <p:nvPr/>
        </p:nvSpPr>
        <p:spPr>
          <a:xfrm>
            <a:off x="321088" y="777811"/>
            <a:ext cx="8483171" cy="553998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PRAZOS</a:t>
            </a: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54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22369"/>
            <a:ext cx="4608512" cy="5266871"/>
          </a:xfrm>
          <a:prstGeom prst="rect">
            <a:avLst/>
          </a:prstGeom>
        </p:spPr>
      </p:pic>
      <p:grpSp>
        <p:nvGrpSpPr>
          <p:cNvPr id="3" name="Agrupar 2"/>
          <p:cNvGrpSpPr/>
          <p:nvPr/>
        </p:nvGrpSpPr>
        <p:grpSpPr>
          <a:xfrm>
            <a:off x="0" y="11"/>
            <a:ext cx="9143324" cy="419197"/>
            <a:chOff x="0" y="11"/>
            <a:chExt cx="9143324" cy="419197"/>
          </a:xfrm>
        </p:grpSpPr>
        <p:sp>
          <p:nvSpPr>
            <p:cNvPr id="4" name="object 28"/>
            <p:cNvSpPr/>
            <p:nvPr/>
          </p:nvSpPr>
          <p:spPr>
            <a:xfrm>
              <a:off x="1607943" y="11"/>
              <a:ext cx="1215218" cy="200384"/>
            </a:xfrm>
            <a:custGeom>
              <a:avLst/>
              <a:gdLst/>
              <a:ahLst/>
              <a:cxnLst/>
              <a:rect l="l" t="t" r="r" b="b"/>
              <a:pathLst>
                <a:path w="1421129" h="220979">
                  <a:moveTo>
                    <a:pt x="1026387" y="0"/>
                  </a:moveTo>
                  <a:lnTo>
                    <a:pt x="510416" y="0"/>
                  </a:lnTo>
                  <a:lnTo>
                    <a:pt x="391040" y="49067"/>
                  </a:lnTo>
                  <a:lnTo>
                    <a:pt x="196469" y="126467"/>
                  </a:lnTo>
                  <a:lnTo>
                    <a:pt x="98525" y="163627"/>
                  </a:lnTo>
                  <a:lnTo>
                    <a:pt x="0" y="199428"/>
                  </a:lnTo>
                  <a:lnTo>
                    <a:pt x="50754" y="204259"/>
                  </a:lnTo>
                  <a:lnTo>
                    <a:pt x="101467" y="208444"/>
                  </a:lnTo>
                  <a:lnTo>
                    <a:pt x="152136" y="211991"/>
                  </a:lnTo>
                  <a:lnTo>
                    <a:pt x="202764" y="214906"/>
                  </a:lnTo>
                  <a:lnTo>
                    <a:pt x="253351" y="217195"/>
                  </a:lnTo>
                  <a:lnTo>
                    <a:pt x="303896" y="218865"/>
                  </a:lnTo>
                  <a:lnTo>
                    <a:pt x="354401" y="219922"/>
                  </a:lnTo>
                  <a:lnTo>
                    <a:pt x="404865" y="220373"/>
                  </a:lnTo>
                  <a:lnTo>
                    <a:pt x="455290" y="220225"/>
                  </a:lnTo>
                  <a:lnTo>
                    <a:pt x="505675" y="219483"/>
                  </a:lnTo>
                  <a:lnTo>
                    <a:pt x="556022" y="218155"/>
                  </a:lnTo>
                  <a:lnTo>
                    <a:pt x="606329" y="216247"/>
                  </a:lnTo>
                  <a:lnTo>
                    <a:pt x="656599" y="213765"/>
                  </a:lnTo>
                  <a:lnTo>
                    <a:pt x="706831" y="210716"/>
                  </a:lnTo>
                  <a:lnTo>
                    <a:pt x="757025" y="207107"/>
                  </a:lnTo>
                  <a:lnTo>
                    <a:pt x="807183" y="202944"/>
                  </a:lnTo>
                  <a:lnTo>
                    <a:pt x="857304" y="198234"/>
                  </a:lnTo>
                  <a:lnTo>
                    <a:pt x="907389" y="192982"/>
                  </a:lnTo>
                  <a:lnTo>
                    <a:pt x="957438" y="187196"/>
                  </a:lnTo>
                  <a:lnTo>
                    <a:pt x="1007452" y="180883"/>
                  </a:lnTo>
                  <a:lnTo>
                    <a:pt x="1057432" y="174048"/>
                  </a:lnTo>
                  <a:lnTo>
                    <a:pt x="1107377" y="166698"/>
                  </a:lnTo>
                  <a:lnTo>
                    <a:pt x="1157287" y="158840"/>
                  </a:lnTo>
                  <a:lnTo>
                    <a:pt x="1207165" y="150480"/>
                  </a:lnTo>
                  <a:lnTo>
                    <a:pt x="1306820" y="132281"/>
                  </a:lnTo>
                  <a:lnTo>
                    <a:pt x="1411478" y="111074"/>
                  </a:lnTo>
                  <a:lnTo>
                    <a:pt x="1415986" y="107353"/>
                  </a:lnTo>
                  <a:lnTo>
                    <a:pt x="1420799" y="104876"/>
                  </a:lnTo>
                  <a:lnTo>
                    <a:pt x="1079106" y="14826"/>
                  </a:lnTo>
                  <a:lnTo>
                    <a:pt x="1030513" y="1203"/>
                  </a:lnTo>
                  <a:lnTo>
                    <a:pt x="1026387" y="0"/>
                  </a:lnTo>
                  <a:close/>
                </a:path>
              </a:pathLst>
            </a:custGeom>
            <a:solidFill>
              <a:srgbClr val="74C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29"/>
            <p:cNvSpPr/>
            <p:nvPr/>
          </p:nvSpPr>
          <p:spPr>
            <a:xfrm>
              <a:off x="1005894" y="94894"/>
              <a:ext cx="2239303" cy="277545"/>
            </a:xfrm>
            <a:custGeom>
              <a:avLst/>
              <a:gdLst/>
              <a:ahLst/>
              <a:cxnLst/>
              <a:rect l="l" t="t" r="r" b="b"/>
              <a:pathLst>
                <a:path w="2618740" h="306070">
                  <a:moveTo>
                    <a:pt x="674516" y="88137"/>
                  </a:moveTo>
                  <a:lnTo>
                    <a:pt x="650616" y="89963"/>
                  </a:lnTo>
                  <a:lnTo>
                    <a:pt x="626935" y="94793"/>
                  </a:lnTo>
                  <a:lnTo>
                    <a:pt x="576410" y="107175"/>
                  </a:lnTo>
                  <a:lnTo>
                    <a:pt x="375213" y="159823"/>
                  </a:lnTo>
                  <a:lnTo>
                    <a:pt x="274353" y="185326"/>
                  </a:lnTo>
                  <a:lnTo>
                    <a:pt x="223657" y="197199"/>
                  </a:lnTo>
                  <a:lnTo>
                    <a:pt x="172707" y="208230"/>
                  </a:lnTo>
                  <a:lnTo>
                    <a:pt x="128732" y="215365"/>
                  </a:lnTo>
                  <a:lnTo>
                    <a:pt x="84453" y="221714"/>
                  </a:lnTo>
                  <a:lnTo>
                    <a:pt x="41124" y="231583"/>
                  </a:lnTo>
                  <a:lnTo>
                    <a:pt x="0" y="249276"/>
                  </a:lnTo>
                  <a:lnTo>
                    <a:pt x="51235" y="256801"/>
                  </a:lnTo>
                  <a:lnTo>
                    <a:pt x="102489" y="263753"/>
                  </a:lnTo>
                  <a:lnTo>
                    <a:pt x="153761" y="270139"/>
                  </a:lnTo>
                  <a:lnTo>
                    <a:pt x="205051" y="275968"/>
                  </a:lnTo>
                  <a:lnTo>
                    <a:pt x="256359" y="281250"/>
                  </a:lnTo>
                  <a:lnTo>
                    <a:pt x="307687" y="285993"/>
                  </a:lnTo>
                  <a:lnTo>
                    <a:pt x="359033" y="290205"/>
                  </a:lnTo>
                  <a:lnTo>
                    <a:pt x="410398" y="293895"/>
                  </a:lnTo>
                  <a:lnTo>
                    <a:pt x="461783" y="297073"/>
                  </a:lnTo>
                  <a:lnTo>
                    <a:pt x="564612" y="301925"/>
                  </a:lnTo>
                  <a:lnTo>
                    <a:pt x="667521" y="304830"/>
                  </a:lnTo>
                  <a:lnTo>
                    <a:pt x="770512" y="305858"/>
                  </a:lnTo>
                  <a:lnTo>
                    <a:pt x="873587" y="305078"/>
                  </a:lnTo>
                  <a:lnTo>
                    <a:pt x="976747" y="302562"/>
                  </a:lnTo>
                  <a:lnTo>
                    <a:pt x="1079996" y="298378"/>
                  </a:lnTo>
                  <a:lnTo>
                    <a:pt x="1183333" y="292597"/>
                  </a:lnTo>
                  <a:lnTo>
                    <a:pt x="1335004" y="281423"/>
                  </a:lnTo>
                  <a:lnTo>
                    <a:pt x="1484550" y="267590"/>
                  </a:lnTo>
                  <a:lnTo>
                    <a:pt x="1633642" y="251191"/>
                  </a:lnTo>
                  <a:lnTo>
                    <a:pt x="1782317" y="232414"/>
                  </a:lnTo>
                  <a:lnTo>
                    <a:pt x="1979964" y="203999"/>
                  </a:lnTo>
                  <a:lnTo>
                    <a:pt x="2177020" y="172129"/>
                  </a:lnTo>
                  <a:lnTo>
                    <a:pt x="2422643" y="128102"/>
                  </a:lnTo>
                  <a:lnTo>
                    <a:pt x="2577272" y="98284"/>
                  </a:lnTo>
                  <a:lnTo>
                    <a:pt x="1111411" y="98284"/>
                  </a:lnTo>
                  <a:lnTo>
                    <a:pt x="1014158" y="97713"/>
                  </a:lnTo>
                  <a:lnTo>
                    <a:pt x="698530" y="88194"/>
                  </a:lnTo>
                  <a:lnTo>
                    <a:pt x="674516" y="88137"/>
                  </a:lnTo>
                  <a:close/>
                </a:path>
                <a:path w="2618740" h="306070">
                  <a:moveTo>
                    <a:pt x="2072316" y="0"/>
                  </a:moveTo>
                  <a:lnTo>
                    <a:pt x="2039904" y="2180"/>
                  </a:lnTo>
                  <a:lnTo>
                    <a:pt x="2007660" y="6287"/>
                  </a:lnTo>
                  <a:lnTo>
                    <a:pt x="1975485" y="11824"/>
                  </a:lnTo>
                  <a:lnTo>
                    <a:pt x="1924461" y="21163"/>
                  </a:lnTo>
                  <a:lnTo>
                    <a:pt x="1873365" y="29892"/>
                  </a:lnTo>
                  <a:lnTo>
                    <a:pt x="1822194" y="38033"/>
                  </a:lnTo>
                  <a:lnTo>
                    <a:pt x="1770949" y="45609"/>
                  </a:lnTo>
                  <a:lnTo>
                    <a:pt x="1719630" y="52642"/>
                  </a:lnTo>
                  <a:lnTo>
                    <a:pt x="1616765" y="65169"/>
                  </a:lnTo>
                  <a:lnTo>
                    <a:pt x="1513596" y="75791"/>
                  </a:lnTo>
                  <a:lnTo>
                    <a:pt x="1410121" y="84688"/>
                  </a:lnTo>
                  <a:lnTo>
                    <a:pt x="1306334" y="92037"/>
                  </a:lnTo>
                  <a:lnTo>
                    <a:pt x="1257534" y="94726"/>
                  </a:lnTo>
                  <a:lnTo>
                    <a:pt x="1208785" y="96609"/>
                  </a:lnTo>
                  <a:lnTo>
                    <a:pt x="1160079" y="97768"/>
                  </a:lnTo>
                  <a:lnTo>
                    <a:pt x="1111411" y="98284"/>
                  </a:lnTo>
                  <a:lnTo>
                    <a:pt x="2577272" y="98284"/>
                  </a:lnTo>
                  <a:lnTo>
                    <a:pt x="2618689" y="90069"/>
                  </a:lnTo>
                  <a:lnTo>
                    <a:pt x="2566190" y="74841"/>
                  </a:lnTo>
                  <a:lnTo>
                    <a:pt x="2512304" y="66450"/>
                  </a:lnTo>
                  <a:lnTo>
                    <a:pt x="2457908" y="60540"/>
                  </a:lnTo>
                  <a:lnTo>
                    <a:pt x="2403881" y="52756"/>
                  </a:lnTo>
                  <a:lnTo>
                    <a:pt x="2104999" y="242"/>
                  </a:lnTo>
                  <a:lnTo>
                    <a:pt x="2072316" y="0"/>
                  </a:lnTo>
                  <a:close/>
                </a:path>
              </a:pathLst>
            </a:custGeom>
            <a:solidFill>
              <a:srgbClr val="4E51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30"/>
            <p:cNvSpPr/>
            <p:nvPr/>
          </p:nvSpPr>
          <p:spPr>
            <a:xfrm>
              <a:off x="2446606" y="11"/>
              <a:ext cx="1849434" cy="259118"/>
            </a:xfrm>
            <a:custGeom>
              <a:avLst/>
              <a:gdLst/>
              <a:ahLst/>
              <a:cxnLst/>
              <a:rect l="l" t="t" r="r" b="b"/>
              <a:pathLst>
                <a:path w="2162810" h="285750">
                  <a:moveTo>
                    <a:pt x="1553677" y="0"/>
                  </a:moveTo>
                  <a:lnTo>
                    <a:pt x="777680" y="0"/>
                  </a:lnTo>
                  <a:lnTo>
                    <a:pt x="703684" y="14598"/>
                  </a:lnTo>
                  <a:lnTo>
                    <a:pt x="302696" y="88114"/>
                  </a:lnTo>
                  <a:lnTo>
                    <a:pt x="151599" y="118003"/>
                  </a:lnTo>
                  <a:lnTo>
                    <a:pt x="50593" y="140062"/>
                  </a:lnTo>
                  <a:lnTo>
                    <a:pt x="0" y="151930"/>
                  </a:lnTo>
                  <a:lnTo>
                    <a:pt x="101157" y="172106"/>
                  </a:lnTo>
                  <a:lnTo>
                    <a:pt x="202392" y="190542"/>
                  </a:lnTo>
                  <a:lnTo>
                    <a:pt x="303705" y="207264"/>
                  </a:lnTo>
                  <a:lnTo>
                    <a:pt x="405094" y="222293"/>
                  </a:lnTo>
                  <a:lnTo>
                    <a:pt x="506559" y="235654"/>
                  </a:lnTo>
                  <a:lnTo>
                    <a:pt x="608098" y="247370"/>
                  </a:lnTo>
                  <a:lnTo>
                    <a:pt x="709709" y="257465"/>
                  </a:lnTo>
                  <a:lnTo>
                    <a:pt x="811393" y="265963"/>
                  </a:lnTo>
                  <a:lnTo>
                    <a:pt x="913147" y="272886"/>
                  </a:lnTo>
                  <a:lnTo>
                    <a:pt x="1014971" y="278258"/>
                  </a:lnTo>
                  <a:lnTo>
                    <a:pt x="1116864" y="282103"/>
                  </a:lnTo>
                  <a:lnTo>
                    <a:pt x="1218824" y="284444"/>
                  </a:lnTo>
                  <a:lnTo>
                    <a:pt x="1320850" y="285305"/>
                  </a:lnTo>
                  <a:lnTo>
                    <a:pt x="1422941" y="284710"/>
                  </a:lnTo>
                  <a:lnTo>
                    <a:pt x="1525097" y="282681"/>
                  </a:lnTo>
                  <a:lnTo>
                    <a:pt x="1627316" y="279243"/>
                  </a:lnTo>
                  <a:lnTo>
                    <a:pt x="1780759" y="271494"/>
                  </a:lnTo>
                  <a:lnTo>
                    <a:pt x="1934338" y="260706"/>
                  </a:lnTo>
                  <a:lnTo>
                    <a:pt x="2088049" y="246958"/>
                  </a:lnTo>
                  <a:lnTo>
                    <a:pt x="2147227" y="240893"/>
                  </a:lnTo>
                  <a:lnTo>
                    <a:pt x="2154682" y="236004"/>
                  </a:lnTo>
                  <a:lnTo>
                    <a:pt x="2162378" y="233007"/>
                  </a:lnTo>
                  <a:lnTo>
                    <a:pt x="1699116" y="57821"/>
                  </a:lnTo>
                  <a:lnTo>
                    <a:pt x="1606959" y="21589"/>
                  </a:lnTo>
                  <a:lnTo>
                    <a:pt x="1553677" y="0"/>
                  </a:lnTo>
                  <a:close/>
                </a:path>
              </a:pathLst>
            </a:custGeom>
            <a:solidFill>
              <a:srgbClr val="6AC1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31"/>
            <p:cNvSpPr/>
            <p:nvPr/>
          </p:nvSpPr>
          <p:spPr>
            <a:xfrm>
              <a:off x="3189843" y="12"/>
              <a:ext cx="4967299" cy="419196"/>
            </a:xfrm>
            <a:custGeom>
              <a:avLst/>
              <a:gdLst/>
              <a:ahLst/>
              <a:cxnLst/>
              <a:rect l="l" t="t" r="r" b="b"/>
              <a:pathLst>
                <a:path w="5808980" h="462280">
                  <a:moveTo>
                    <a:pt x="5808512" y="0"/>
                  </a:moveTo>
                  <a:lnTo>
                    <a:pt x="0" y="0"/>
                  </a:lnTo>
                  <a:lnTo>
                    <a:pt x="44251" y="11478"/>
                  </a:lnTo>
                  <a:lnTo>
                    <a:pt x="141716" y="35433"/>
                  </a:lnTo>
                  <a:lnTo>
                    <a:pt x="244918" y="59318"/>
                  </a:lnTo>
                  <a:lnTo>
                    <a:pt x="407421" y="94768"/>
                  </a:lnTo>
                  <a:lnTo>
                    <a:pt x="1377540" y="289480"/>
                  </a:lnTo>
                  <a:lnTo>
                    <a:pt x="1447889" y="302595"/>
                  </a:lnTo>
                  <a:lnTo>
                    <a:pt x="1539071" y="317477"/>
                  </a:lnTo>
                  <a:lnTo>
                    <a:pt x="1689467" y="339249"/>
                  </a:lnTo>
                  <a:lnTo>
                    <a:pt x="1868293" y="362189"/>
                  </a:lnTo>
                  <a:lnTo>
                    <a:pt x="2124313" y="390787"/>
                  </a:lnTo>
                  <a:lnTo>
                    <a:pt x="2407466" y="417244"/>
                  </a:lnTo>
                  <a:lnTo>
                    <a:pt x="2647069" y="435386"/>
                  </a:lnTo>
                  <a:lnTo>
                    <a:pt x="2892972" y="449618"/>
                  </a:lnTo>
                  <a:lnTo>
                    <a:pt x="3078576" y="457047"/>
                  </a:lnTo>
                  <a:lnTo>
                    <a:pt x="3262881" y="461165"/>
                  </a:lnTo>
                  <a:lnTo>
                    <a:pt x="3384007" y="461836"/>
                  </a:lnTo>
                  <a:lnTo>
                    <a:pt x="3503018" y="460683"/>
                  </a:lnTo>
                  <a:lnTo>
                    <a:pt x="3619302" y="457564"/>
                  </a:lnTo>
                  <a:lnTo>
                    <a:pt x="3676229" y="455224"/>
                  </a:lnTo>
                  <a:lnTo>
                    <a:pt x="3732243" y="452340"/>
                  </a:lnTo>
                  <a:lnTo>
                    <a:pt x="3787268" y="448894"/>
                  </a:lnTo>
                  <a:lnTo>
                    <a:pt x="3888855" y="441067"/>
                  </a:lnTo>
                  <a:lnTo>
                    <a:pt x="3990132" y="431552"/>
                  </a:lnTo>
                  <a:lnTo>
                    <a:pt x="4091103" y="420386"/>
                  </a:lnTo>
                  <a:lnTo>
                    <a:pt x="4191771" y="407609"/>
                  </a:lnTo>
                  <a:lnTo>
                    <a:pt x="4292141" y="393258"/>
                  </a:lnTo>
                  <a:lnTo>
                    <a:pt x="4392217" y="377373"/>
                  </a:lnTo>
                  <a:lnTo>
                    <a:pt x="4492003" y="359993"/>
                  </a:lnTo>
                  <a:lnTo>
                    <a:pt x="4591504" y="341155"/>
                  </a:lnTo>
                  <a:lnTo>
                    <a:pt x="4690723" y="320900"/>
                  </a:lnTo>
                  <a:lnTo>
                    <a:pt x="4789664" y="299265"/>
                  </a:lnTo>
                  <a:lnTo>
                    <a:pt x="4888333" y="276290"/>
                  </a:lnTo>
                  <a:lnTo>
                    <a:pt x="4986732" y="252013"/>
                  </a:lnTo>
                  <a:lnTo>
                    <a:pt x="5133835" y="213242"/>
                  </a:lnTo>
                  <a:lnTo>
                    <a:pt x="5280356" y="171759"/>
                  </a:lnTo>
                  <a:lnTo>
                    <a:pt x="5426309" y="127696"/>
                  </a:lnTo>
                  <a:lnTo>
                    <a:pt x="5571707" y="81183"/>
                  </a:lnTo>
                  <a:lnTo>
                    <a:pt x="5716566" y="32352"/>
                  </a:lnTo>
                  <a:lnTo>
                    <a:pt x="5808512" y="0"/>
                  </a:lnTo>
                  <a:close/>
                </a:path>
              </a:pathLst>
            </a:custGeom>
            <a:solidFill>
              <a:srgbClr val="BE27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32"/>
            <p:cNvSpPr/>
            <p:nvPr/>
          </p:nvSpPr>
          <p:spPr>
            <a:xfrm>
              <a:off x="0" y="11"/>
              <a:ext cx="2075862" cy="361614"/>
            </a:xfrm>
            <a:custGeom>
              <a:avLst/>
              <a:gdLst/>
              <a:ahLst/>
              <a:cxnLst/>
              <a:rect l="l" t="t" r="r" b="b"/>
              <a:pathLst>
                <a:path w="2427605" h="398780">
                  <a:moveTo>
                    <a:pt x="0" y="45313"/>
                  </a:moveTo>
                  <a:lnTo>
                    <a:pt x="0" y="355074"/>
                  </a:lnTo>
                  <a:lnTo>
                    <a:pt x="111230" y="368500"/>
                  </a:lnTo>
                  <a:lnTo>
                    <a:pt x="213713" y="379374"/>
                  </a:lnTo>
                  <a:lnTo>
                    <a:pt x="265665" y="384028"/>
                  </a:lnTo>
                  <a:lnTo>
                    <a:pt x="317627" y="388067"/>
                  </a:lnTo>
                  <a:lnTo>
                    <a:pt x="369598" y="391478"/>
                  </a:lnTo>
                  <a:lnTo>
                    <a:pt x="421580" y="394247"/>
                  </a:lnTo>
                  <a:lnTo>
                    <a:pt x="473572" y="396364"/>
                  </a:lnTo>
                  <a:lnTo>
                    <a:pt x="525574" y="397814"/>
                  </a:lnTo>
                  <a:lnTo>
                    <a:pt x="577588" y="398587"/>
                  </a:lnTo>
                  <a:lnTo>
                    <a:pt x="629613" y="398668"/>
                  </a:lnTo>
                  <a:lnTo>
                    <a:pt x="681649" y="398046"/>
                  </a:lnTo>
                  <a:lnTo>
                    <a:pt x="733696" y="396708"/>
                  </a:lnTo>
                  <a:lnTo>
                    <a:pt x="785756" y="394642"/>
                  </a:lnTo>
                  <a:lnTo>
                    <a:pt x="837827" y="391834"/>
                  </a:lnTo>
                  <a:lnTo>
                    <a:pt x="889911" y="388273"/>
                  </a:lnTo>
                  <a:lnTo>
                    <a:pt x="989127" y="379575"/>
                  </a:lnTo>
                  <a:lnTo>
                    <a:pt x="1083192" y="369789"/>
                  </a:lnTo>
                  <a:lnTo>
                    <a:pt x="1130120" y="364093"/>
                  </a:lnTo>
                  <a:lnTo>
                    <a:pt x="1176966" y="357674"/>
                  </a:lnTo>
                  <a:lnTo>
                    <a:pt x="1223719" y="350393"/>
                  </a:lnTo>
                  <a:lnTo>
                    <a:pt x="1453476" y="307766"/>
                  </a:lnTo>
                  <a:lnTo>
                    <a:pt x="1582579" y="281825"/>
                  </a:lnTo>
                  <a:lnTo>
                    <a:pt x="1713584" y="253421"/>
                  </a:lnTo>
                  <a:lnTo>
                    <a:pt x="1775234" y="238934"/>
                  </a:lnTo>
                  <a:lnTo>
                    <a:pt x="1831879" y="224598"/>
                  </a:lnTo>
                  <a:lnTo>
                    <a:pt x="1881694" y="210667"/>
                  </a:lnTo>
                  <a:lnTo>
                    <a:pt x="1931489" y="193904"/>
                  </a:lnTo>
                  <a:lnTo>
                    <a:pt x="1981037" y="176555"/>
                  </a:lnTo>
                  <a:lnTo>
                    <a:pt x="2030363" y="158675"/>
                  </a:lnTo>
                  <a:lnTo>
                    <a:pt x="2085246" y="138110"/>
                  </a:lnTo>
                  <a:lnTo>
                    <a:pt x="861826" y="138110"/>
                  </a:lnTo>
                  <a:lnTo>
                    <a:pt x="811760" y="137774"/>
                  </a:lnTo>
                  <a:lnTo>
                    <a:pt x="761606" y="136509"/>
                  </a:lnTo>
                  <a:lnTo>
                    <a:pt x="711351" y="134213"/>
                  </a:lnTo>
                  <a:lnTo>
                    <a:pt x="610884" y="127608"/>
                  </a:lnTo>
                  <a:lnTo>
                    <a:pt x="510782" y="119158"/>
                  </a:lnTo>
                  <a:lnTo>
                    <a:pt x="411025" y="108835"/>
                  </a:lnTo>
                  <a:lnTo>
                    <a:pt x="311593" y="96615"/>
                  </a:lnTo>
                  <a:lnTo>
                    <a:pt x="212465" y="82471"/>
                  </a:lnTo>
                  <a:lnTo>
                    <a:pt x="163009" y="74669"/>
                  </a:lnTo>
                  <a:lnTo>
                    <a:pt x="113622" y="66376"/>
                  </a:lnTo>
                  <a:lnTo>
                    <a:pt x="64302" y="57590"/>
                  </a:lnTo>
                  <a:lnTo>
                    <a:pt x="15045" y="48305"/>
                  </a:lnTo>
                  <a:lnTo>
                    <a:pt x="0" y="45313"/>
                  </a:lnTo>
                  <a:close/>
                </a:path>
                <a:path w="2427605" h="398780">
                  <a:moveTo>
                    <a:pt x="2427197" y="0"/>
                  </a:moveTo>
                  <a:lnTo>
                    <a:pt x="1921932" y="0"/>
                  </a:lnTo>
                  <a:lnTo>
                    <a:pt x="1873324" y="12867"/>
                  </a:lnTo>
                  <a:lnTo>
                    <a:pt x="1822977" y="25560"/>
                  </a:lnTo>
                  <a:lnTo>
                    <a:pt x="1772480" y="37639"/>
                  </a:lnTo>
                  <a:lnTo>
                    <a:pt x="1721829" y="49089"/>
                  </a:lnTo>
                  <a:lnTo>
                    <a:pt x="1671019" y="59893"/>
                  </a:lnTo>
                  <a:lnTo>
                    <a:pt x="1620047" y="70035"/>
                  </a:lnTo>
                  <a:lnTo>
                    <a:pt x="1568908" y="79497"/>
                  </a:lnTo>
                  <a:lnTo>
                    <a:pt x="1517599" y="88263"/>
                  </a:lnTo>
                  <a:lnTo>
                    <a:pt x="1466115" y="96317"/>
                  </a:lnTo>
                  <a:lnTo>
                    <a:pt x="1414453" y="103642"/>
                  </a:lnTo>
                  <a:lnTo>
                    <a:pt x="1362607" y="110222"/>
                  </a:lnTo>
                  <a:lnTo>
                    <a:pt x="1310575" y="116040"/>
                  </a:lnTo>
                  <a:lnTo>
                    <a:pt x="1111278" y="129399"/>
                  </a:lnTo>
                  <a:lnTo>
                    <a:pt x="1011620" y="134556"/>
                  </a:lnTo>
                  <a:lnTo>
                    <a:pt x="961742" y="136400"/>
                  </a:lnTo>
                  <a:lnTo>
                    <a:pt x="911815" y="137618"/>
                  </a:lnTo>
                  <a:lnTo>
                    <a:pt x="861826" y="138110"/>
                  </a:lnTo>
                  <a:lnTo>
                    <a:pt x="2085246" y="138110"/>
                  </a:lnTo>
                  <a:lnTo>
                    <a:pt x="2177231" y="102399"/>
                  </a:lnTo>
                  <a:lnTo>
                    <a:pt x="2427197" y="0"/>
                  </a:lnTo>
                  <a:close/>
                </a:path>
              </a:pathLst>
            </a:custGeom>
            <a:solidFill>
              <a:srgbClr val="F268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33"/>
            <p:cNvSpPr/>
            <p:nvPr/>
          </p:nvSpPr>
          <p:spPr>
            <a:xfrm>
              <a:off x="0" y="11"/>
              <a:ext cx="1129425" cy="141076"/>
            </a:xfrm>
            <a:custGeom>
              <a:avLst/>
              <a:gdLst/>
              <a:ahLst/>
              <a:cxnLst/>
              <a:rect l="l" t="t" r="r" b="b"/>
              <a:pathLst>
                <a:path w="1320800" h="155575">
                  <a:moveTo>
                    <a:pt x="855978" y="0"/>
                  </a:moveTo>
                  <a:lnTo>
                    <a:pt x="0" y="0"/>
                  </a:lnTo>
                  <a:lnTo>
                    <a:pt x="0" y="62488"/>
                  </a:lnTo>
                  <a:lnTo>
                    <a:pt x="57847" y="74113"/>
                  </a:lnTo>
                  <a:lnTo>
                    <a:pt x="107847" y="83430"/>
                  </a:lnTo>
                  <a:lnTo>
                    <a:pt x="157946" y="92144"/>
                  </a:lnTo>
                  <a:lnTo>
                    <a:pt x="208142" y="100269"/>
                  </a:lnTo>
                  <a:lnTo>
                    <a:pt x="258431" y="107822"/>
                  </a:lnTo>
                  <a:lnTo>
                    <a:pt x="308812" y="114817"/>
                  </a:lnTo>
                  <a:lnTo>
                    <a:pt x="359281" y="121272"/>
                  </a:lnTo>
                  <a:lnTo>
                    <a:pt x="409836" y="127201"/>
                  </a:lnTo>
                  <a:lnTo>
                    <a:pt x="511193" y="137544"/>
                  </a:lnTo>
                  <a:lnTo>
                    <a:pt x="612862" y="145973"/>
                  </a:lnTo>
                  <a:lnTo>
                    <a:pt x="664154" y="149370"/>
                  </a:lnTo>
                  <a:lnTo>
                    <a:pt x="715434" y="151998"/>
                  </a:lnTo>
                  <a:lnTo>
                    <a:pt x="766704" y="153877"/>
                  </a:lnTo>
                  <a:lnTo>
                    <a:pt x="817962" y="155028"/>
                  </a:lnTo>
                  <a:lnTo>
                    <a:pt x="869210" y="155468"/>
                  </a:lnTo>
                  <a:lnTo>
                    <a:pt x="920446" y="155218"/>
                  </a:lnTo>
                  <a:lnTo>
                    <a:pt x="971673" y="154296"/>
                  </a:lnTo>
                  <a:lnTo>
                    <a:pt x="1022888" y="152722"/>
                  </a:lnTo>
                  <a:lnTo>
                    <a:pt x="1074094" y="150516"/>
                  </a:lnTo>
                  <a:lnTo>
                    <a:pt x="1125288" y="147696"/>
                  </a:lnTo>
                  <a:lnTo>
                    <a:pt x="1176473" y="144282"/>
                  </a:lnTo>
                  <a:lnTo>
                    <a:pt x="1227648" y="140294"/>
                  </a:lnTo>
                  <a:lnTo>
                    <a:pt x="1278812" y="135750"/>
                  </a:lnTo>
                  <a:lnTo>
                    <a:pt x="1289664" y="135005"/>
                  </a:lnTo>
                  <a:lnTo>
                    <a:pt x="1300451" y="134007"/>
                  </a:lnTo>
                  <a:lnTo>
                    <a:pt x="1310893" y="131557"/>
                  </a:lnTo>
                  <a:lnTo>
                    <a:pt x="1320709" y="126454"/>
                  </a:lnTo>
                  <a:lnTo>
                    <a:pt x="1311542" y="113961"/>
                  </a:lnTo>
                  <a:lnTo>
                    <a:pt x="1299392" y="106488"/>
                  </a:lnTo>
                  <a:lnTo>
                    <a:pt x="1285433" y="102145"/>
                  </a:lnTo>
                  <a:lnTo>
                    <a:pt x="1126108" y="67011"/>
                  </a:lnTo>
                  <a:lnTo>
                    <a:pt x="982074" y="32595"/>
                  </a:lnTo>
                  <a:lnTo>
                    <a:pt x="886489" y="8144"/>
                  </a:lnTo>
                  <a:lnTo>
                    <a:pt x="855978" y="0"/>
                  </a:lnTo>
                  <a:close/>
                </a:path>
              </a:pathLst>
            </a:custGeom>
            <a:solidFill>
              <a:srgbClr val="4E4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34"/>
            <p:cNvSpPr/>
            <p:nvPr/>
          </p:nvSpPr>
          <p:spPr>
            <a:xfrm>
              <a:off x="2443176" y="12"/>
              <a:ext cx="2521659" cy="202112"/>
            </a:xfrm>
            <a:custGeom>
              <a:avLst/>
              <a:gdLst/>
              <a:ahLst/>
              <a:cxnLst/>
              <a:rect l="l" t="t" r="r" b="b"/>
              <a:pathLst>
                <a:path w="2948940" h="222885">
                  <a:moveTo>
                    <a:pt x="2948576" y="0"/>
                  </a:moveTo>
                  <a:lnTo>
                    <a:pt x="0" y="0"/>
                  </a:lnTo>
                  <a:lnTo>
                    <a:pt x="46048" y="13830"/>
                  </a:lnTo>
                  <a:lnTo>
                    <a:pt x="144613" y="42114"/>
                  </a:lnTo>
                  <a:lnTo>
                    <a:pt x="243702" y="68649"/>
                  </a:lnTo>
                  <a:lnTo>
                    <a:pt x="293459" y="81210"/>
                  </a:lnTo>
                  <a:lnTo>
                    <a:pt x="343364" y="93273"/>
                  </a:lnTo>
                  <a:lnTo>
                    <a:pt x="393425" y="104817"/>
                  </a:lnTo>
                  <a:lnTo>
                    <a:pt x="443646" y="115823"/>
                  </a:lnTo>
                  <a:lnTo>
                    <a:pt x="486107" y="123798"/>
                  </a:lnTo>
                  <a:lnTo>
                    <a:pt x="536797" y="132158"/>
                  </a:lnTo>
                  <a:lnTo>
                    <a:pt x="593877" y="140742"/>
                  </a:lnTo>
                  <a:lnTo>
                    <a:pt x="655509" y="149390"/>
                  </a:lnTo>
                  <a:lnTo>
                    <a:pt x="849321" y="174108"/>
                  </a:lnTo>
                  <a:lnTo>
                    <a:pt x="1111577" y="203555"/>
                  </a:lnTo>
                  <a:lnTo>
                    <a:pt x="1163348" y="208099"/>
                  </a:lnTo>
                  <a:lnTo>
                    <a:pt x="1215120" y="212026"/>
                  </a:lnTo>
                  <a:lnTo>
                    <a:pt x="1266892" y="215339"/>
                  </a:lnTo>
                  <a:lnTo>
                    <a:pt x="1318663" y="218042"/>
                  </a:lnTo>
                  <a:lnTo>
                    <a:pt x="1370458" y="220138"/>
                  </a:lnTo>
                  <a:lnTo>
                    <a:pt x="1422204" y="221628"/>
                  </a:lnTo>
                  <a:lnTo>
                    <a:pt x="1473972" y="222519"/>
                  </a:lnTo>
                  <a:lnTo>
                    <a:pt x="1525738" y="222812"/>
                  </a:lnTo>
                  <a:lnTo>
                    <a:pt x="1577501" y="222510"/>
                  </a:lnTo>
                  <a:lnTo>
                    <a:pt x="1629261" y="221618"/>
                  </a:lnTo>
                  <a:lnTo>
                    <a:pt x="1681034" y="220137"/>
                  </a:lnTo>
                  <a:lnTo>
                    <a:pt x="1732768" y="218073"/>
                  </a:lnTo>
                  <a:lnTo>
                    <a:pt x="1784515" y="215428"/>
                  </a:lnTo>
                  <a:lnTo>
                    <a:pt x="1836256" y="212204"/>
                  </a:lnTo>
                  <a:lnTo>
                    <a:pt x="1887991" y="208406"/>
                  </a:lnTo>
                  <a:lnTo>
                    <a:pt x="1938304" y="204146"/>
                  </a:lnTo>
                  <a:lnTo>
                    <a:pt x="1988498" y="199325"/>
                  </a:lnTo>
                  <a:lnTo>
                    <a:pt x="2038573" y="193950"/>
                  </a:lnTo>
                  <a:lnTo>
                    <a:pt x="2088531" y="188025"/>
                  </a:lnTo>
                  <a:lnTo>
                    <a:pt x="2138372" y="181556"/>
                  </a:lnTo>
                  <a:lnTo>
                    <a:pt x="2188096" y="174550"/>
                  </a:lnTo>
                  <a:lnTo>
                    <a:pt x="2237706" y="167011"/>
                  </a:lnTo>
                  <a:lnTo>
                    <a:pt x="2287201" y="158945"/>
                  </a:lnTo>
                  <a:lnTo>
                    <a:pt x="2336582" y="150357"/>
                  </a:lnTo>
                  <a:lnTo>
                    <a:pt x="2385851" y="141254"/>
                  </a:lnTo>
                  <a:lnTo>
                    <a:pt x="2435008" y="131641"/>
                  </a:lnTo>
                  <a:lnTo>
                    <a:pt x="2484053" y="121522"/>
                  </a:lnTo>
                  <a:lnTo>
                    <a:pt x="2532988" y="110905"/>
                  </a:lnTo>
                  <a:lnTo>
                    <a:pt x="2581814" y="99794"/>
                  </a:lnTo>
                  <a:lnTo>
                    <a:pt x="2630531" y="88195"/>
                  </a:lnTo>
                  <a:lnTo>
                    <a:pt x="2679140" y="76114"/>
                  </a:lnTo>
                  <a:lnTo>
                    <a:pt x="2727642" y="63555"/>
                  </a:lnTo>
                  <a:lnTo>
                    <a:pt x="2776038" y="50526"/>
                  </a:lnTo>
                  <a:lnTo>
                    <a:pt x="2824329" y="37030"/>
                  </a:lnTo>
                  <a:lnTo>
                    <a:pt x="2872514" y="23075"/>
                  </a:lnTo>
                  <a:lnTo>
                    <a:pt x="2920596" y="8665"/>
                  </a:lnTo>
                  <a:lnTo>
                    <a:pt x="2948576" y="0"/>
                  </a:lnTo>
                  <a:close/>
                </a:path>
              </a:pathLst>
            </a:custGeom>
            <a:solidFill>
              <a:srgbClr val="FBAC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35"/>
            <p:cNvSpPr/>
            <p:nvPr/>
          </p:nvSpPr>
          <p:spPr>
            <a:xfrm>
              <a:off x="8573724" y="12"/>
              <a:ext cx="569600" cy="360462"/>
            </a:xfrm>
            <a:custGeom>
              <a:avLst/>
              <a:gdLst/>
              <a:ahLst/>
              <a:cxnLst/>
              <a:rect l="l" t="t" r="r" b="b"/>
              <a:pathLst>
                <a:path w="666115" h="397510">
                  <a:moveTo>
                    <a:pt x="665508" y="0"/>
                  </a:moveTo>
                  <a:lnTo>
                    <a:pt x="0" y="0"/>
                  </a:lnTo>
                  <a:lnTo>
                    <a:pt x="38942" y="30368"/>
                  </a:lnTo>
                  <a:lnTo>
                    <a:pt x="83732" y="63001"/>
                  </a:lnTo>
                  <a:lnTo>
                    <a:pt x="131986" y="96265"/>
                  </a:lnTo>
                  <a:lnTo>
                    <a:pt x="182958" y="129808"/>
                  </a:lnTo>
                  <a:lnTo>
                    <a:pt x="235903" y="163277"/>
                  </a:lnTo>
                  <a:lnTo>
                    <a:pt x="290078" y="196320"/>
                  </a:lnTo>
                  <a:lnTo>
                    <a:pt x="344737" y="228584"/>
                  </a:lnTo>
                  <a:lnTo>
                    <a:pt x="399136" y="259717"/>
                  </a:lnTo>
                  <a:lnTo>
                    <a:pt x="452530" y="289365"/>
                  </a:lnTo>
                  <a:lnTo>
                    <a:pt x="504175" y="317176"/>
                  </a:lnTo>
                  <a:lnTo>
                    <a:pt x="553326" y="342797"/>
                  </a:lnTo>
                  <a:lnTo>
                    <a:pt x="599238" y="365876"/>
                  </a:lnTo>
                  <a:lnTo>
                    <a:pt x="641168" y="386060"/>
                  </a:lnTo>
                  <a:lnTo>
                    <a:pt x="665508" y="397141"/>
                  </a:lnTo>
                  <a:lnTo>
                    <a:pt x="665508" y="0"/>
                  </a:lnTo>
                  <a:close/>
                </a:path>
              </a:pathLst>
            </a:custGeom>
            <a:solidFill>
              <a:srgbClr val="F268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36"/>
            <p:cNvSpPr/>
            <p:nvPr/>
          </p:nvSpPr>
          <p:spPr>
            <a:xfrm>
              <a:off x="8267552" y="12"/>
              <a:ext cx="614668" cy="218811"/>
            </a:xfrm>
            <a:custGeom>
              <a:avLst/>
              <a:gdLst/>
              <a:ahLst/>
              <a:cxnLst/>
              <a:rect l="l" t="t" r="r" b="b"/>
              <a:pathLst>
                <a:path w="718820" h="241300">
                  <a:moveTo>
                    <a:pt x="392537" y="0"/>
                  </a:moveTo>
                  <a:lnTo>
                    <a:pt x="0" y="0"/>
                  </a:lnTo>
                  <a:lnTo>
                    <a:pt x="28902" y="13525"/>
                  </a:lnTo>
                  <a:lnTo>
                    <a:pt x="73967" y="33526"/>
                  </a:lnTo>
                  <a:lnTo>
                    <a:pt x="119420" y="52691"/>
                  </a:lnTo>
                  <a:lnTo>
                    <a:pt x="165236" y="71075"/>
                  </a:lnTo>
                  <a:lnTo>
                    <a:pt x="211388" y="88733"/>
                  </a:lnTo>
                  <a:lnTo>
                    <a:pt x="257849" y="105722"/>
                  </a:lnTo>
                  <a:lnTo>
                    <a:pt x="304592" y="122097"/>
                  </a:lnTo>
                  <a:lnTo>
                    <a:pt x="351592" y="137914"/>
                  </a:lnTo>
                  <a:lnTo>
                    <a:pt x="398822" y="153229"/>
                  </a:lnTo>
                  <a:lnTo>
                    <a:pt x="535915" y="195959"/>
                  </a:lnTo>
                  <a:lnTo>
                    <a:pt x="580940" y="209281"/>
                  </a:lnTo>
                  <a:lnTo>
                    <a:pt x="626280" y="221523"/>
                  </a:lnTo>
                  <a:lnTo>
                    <a:pt x="672072" y="232179"/>
                  </a:lnTo>
                  <a:lnTo>
                    <a:pt x="718454" y="240741"/>
                  </a:lnTo>
                  <a:lnTo>
                    <a:pt x="708294" y="226340"/>
                  </a:lnTo>
                  <a:lnTo>
                    <a:pt x="694813" y="215795"/>
                  </a:lnTo>
                  <a:lnTo>
                    <a:pt x="679771" y="207140"/>
                  </a:lnTo>
                  <a:lnTo>
                    <a:pt x="664924" y="198412"/>
                  </a:lnTo>
                  <a:lnTo>
                    <a:pt x="620822" y="168749"/>
                  </a:lnTo>
                  <a:lnTo>
                    <a:pt x="577123" y="138607"/>
                  </a:lnTo>
                  <a:lnTo>
                    <a:pt x="533876" y="107928"/>
                  </a:lnTo>
                  <a:lnTo>
                    <a:pt x="491129" y="76653"/>
                  </a:lnTo>
                  <a:lnTo>
                    <a:pt x="448932" y="44721"/>
                  </a:lnTo>
                  <a:lnTo>
                    <a:pt x="407333" y="12074"/>
                  </a:lnTo>
                  <a:lnTo>
                    <a:pt x="392537" y="0"/>
                  </a:lnTo>
                  <a:close/>
                </a:path>
              </a:pathLst>
            </a:custGeom>
            <a:solidFill>
              <a:srgbClr val="69C3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37"/>
            <p:cNvSpPr/>
            <p:nvPr/>
          </p:nvSpPr>
          <p:spPr>
            <a:xfrm>
              <a:off x="683309" y="12"/>
              <a:ext cx="1009967" cy="115164"/>
            </a:xfrm>
            <a:custGeom>
              <a:avLst/>
              <a:gdLst/>
              <a:ahLst/>
              <a:cxnLst/>
              <a:rect l="l" t="t" r="r" b="b"/>
              <a:pathLst>
                <a:path w="1181100" h="127000">
                  <a:moveTo>
                    <a:pt x="1180484" y="0"/>
                  </a:moveTo>
                  <a:lnTo>
                    <a:pt x="0" y="0"/>
                  </a:lnTo>
                  <a:lnTo>
                    <a:pt x="41546" y="11250"/>
                  </a:lnTo>
                  <a:lnTo>
                    <a:pt x="139999" y="36788"/>
                  </a:lnTo>
                  <a:lnTo>
                    <a:pt x="288281" y="73164"/>
                  </a:lnTo>
                  <a:lnTo>
                    <a:pt x="521593" y="126453"/>
                  </a:lnTo>
                  <a:lnTo>
                    <a:pt x="572290" y="122412"/>
                  </a:lnTo>
                  <a:lnTo>
                    <a:pt x="622757" y="117223"/>
                  </a:lnTo>
                  <a:lnTo>
                    <a:pt x="673007" y="110953"/>
                  </a:lnTo>
                  <a:lnTo>
                    <a:pt x="723051" y="103672"/>
                  </a:lnTo>
                  <a:lnTo>
                    <a:pt x="772903" y="95448"/>
                  </a:lnTo>
                  <a:lnTo>
                    <a:pt x="822576" y="86349"/>
                  </a:lnTo>
                  <a:lnTo>
                    <a:pt x="872083" y="76445"/>
                  </a:lnTo>
                  <a:lnTo>
                    <a:pt x="921435" y="65805"/>
                  </a:lnTo>
                  <a:lnTo>
                    <a:pt x="970646" y="54496"/>
                  </a:lnTo>
                  <a:lnTo>
                    <a:pt x="1019729" y="42587"/>
                  </a:lnTo>
                  <a:lnTo>
                    <a:pt x="1117560" y="17245"/>
                  </a:lnTo>
                  <a:lnTo>
                    <a:pt x="1180484" y="0"/>
                  </a:lnTo>
                  <a:close/>
                </a:path>
              </a:pathLst>
            </a:custGeom>
            <a:solidFill>
              <a:srgbClr val="6AC1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Agrupar 13"/>
          <p:cNvGrpSpPr/>
          <p:nvPr/>
        </p:nvGrpSpPr>
        <p:grpSpPr>
          <a:xfrm>
            <a:off x="82" y="6647637"/>
            <a:ext cx="9143461" cy="208522"/>
            <a:chOff x="82" y="6647637"/>
            <a:chExt cx="9143461" cy="208522"/>
          </a:xfrm>
        </p:grpSpPr>
        <p:sp>
          <p:nvSpPr>
            <p:cNvPr id="15" name="object 2"/>
            <p:cNvSpPr/>
            <p:nvPr/>
          </p:nvSpPr>
          <p:spPr>
            <a:xfrm>
              <a:off x="4337883" y="6648006"/>
              <a:ext cx="1557304" cy="207295"/>
            </a:xfrm>
            <a:custGeom>
              <a:avLst/>
              <a:gdLst/>
              <a:ahLst/>
              <a:cxnLst/>
              <a:rect l="l" t="t" r="r" b="b"/>
              <a:pathLst>
                <a:path w="1821179" h="228600">
                  <a:moveTo>
                    <a:pt x="1815490" y="0"/>
                  </a:moveTo>
                  <a:lnTo>
                    <a:pt x="2438" y="0"/>
                  </a:lnTo>
                  <a:lnTo>
                    <a:pt x="546" y="2019"/>
                  </a:lnTo>
                  <a:lnTo>
                    <a:pt x="1320" y="4343"/>
                  </a:lnTo>
                  <a:lnTo>
                    <a:pt x="3553" y="13376"/>
                  </a:lnTo>
                  <a:lnTo>
                    <a:pt x="12141" y="53532"/>
                  </a:lnTo>
                  <a:lnTo>
                    <a:pt x="17476" y="93023"/>
                  </a:lnTo>
                  <a:lnTo>
                    <a:pt x="18618" y="116992"/>
                  </a:lnTo>
                  <a:lnTo>
                    <a:pt x="19558" y="120916"/>
                  </a:lnTo>
                  <a:lnTo>
                    <a:pt x="19621" y="126568"/>
                  </a:lnTo>
                  <a:lnTo>
                    <a:pt x="20294" y="128104"/>
                  </a:lnTo>
                  <a:lnTo>
                    <a:pt x="24409" y="130530"/>
                  </a:lnTo>
                  <a:lnTo>
                    <a:pt x="24574" y="132842"/>
                  </a:lnTo>
                  <a:lnTo>
                    <a:pt x="20370" y="148915"/>
                  </a:lnTo>
                  <a:lnTo>
                    <a:pt x="16992" y="162221"/>
                  </a:lnTo>
                  <a:lnTo>
                    <a:pt x="13643" y="175535"/>
                  </a:lnTo>
                  <a:lnTo>
                    <a:pt x="10261" y="188836"/>
                  </a:lnTo>
                  <a:lnTo>
                    <a:pt x="6000" y="205366"/>
                  </a:lnTo>
                  <a:lnTo>
                    <a:pt x="3917" y="213644"/>
                  </a:lnTo>
                  <a:lnTo>
                    <a:pt x="1435" y="224078"/>
                  </a:lnTo>
                  <a:lnTo>
                    <a:pt x="0" y="226885"/>
                  </a:lnTo>
                  <a:lnTo>
                    <a:pt x="3543" y="228079"/>
                  </a:lnTo>
                  <a:lnTo>
                    <a:pt x="1760080" y="228079"/>
                  </a:lnTo>
                  <a:lnTo>
                    <a:pt x="1777803" y="172370"/>
                  </a:lnTo>
                  <a:lnTo>
                    <a:pt x="1797453" y="98580"/>
                  </a:lnTo>
                  <a:lnTo>
                    <a:pt x="1817827" y="21856"/>
                  </a:lnTo>
                  <a:lnTo>
                    <a:pt x="1820354" y="15506"/>
                  </a:lnTo>
                  <a:lnTo>
                    <a:pt x="1820633" y="8648"/>
                  </a:lnTo>
                  <a:lnTo>
                    <a:pt x="1818970" y="5715"/>
                  </a:lnTo>
                  <a:lnTo>
                    <a:pt x="1819529" y="1435"/>
                  </a:lnTo>
                  <a:lnTo>
                    <a:pt x="1815490" y="0"/>
                  </a:lnTo>
                  <a:close/>
                </a:path>
              </a:pathLst>
            </a:custGeom>
            <a:solidFill>
              <a:srgbClr val="FAAC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3"/>
            <p:cNvSpPr/>
            <p:nvPr/>
          </p:nvSpPr>
          <p:spPr>
            <a:xfrm>
              <a:off x="2948827" y="6648006"/>
              <a:ext cx="1413410" cy="207871"/>
            </a:xfrm>
            <a:custGeom>
              <a:avLst/>
              <a:gdLst/>
              <a:ahLst/>
              <a:cxnLst/>
              <a:rect l="l" t="t" r="r" b="b"/>
              <a:pathLst>
                <a:path w="1652904" h="229234">
                  <a:moveTo>
                    <a:pt x="1626141" y="228041"/>
                  </a:moveTo>
                  <a:lnTo>
                    <a:pt x="1622925" y="228041"/>
                  </a:lnTo>
                  <a:lnTo>
                    <a:pt x="1625096" y="228790"/>
                  </a:lnTo>
                  <a:lnTo>
                    <a:pt x="1626141" y="228041"/>
                  </a:lnTo>
                  <a:close/>
                </a:path>
                <a:path w="1652904" h="229234">
                  <a:moveTo>
                    <a:pt x="8082" y="224485"/>
                  </a:moveTo>
                  <a:lnTo>
                    <a:pt x="1262" y="224840"/>
                  </a:lnTo>
                  <a:lnTo>
                    <a:pt x="81" y="226618"/>
                  </a:lnTo>
                  <a:lnTo>
                    <a:pt x="0" y="227406"/>
                  </a:lnTo>
                  <a:lnTo>
                    <a:pt x="182" y="227761"/>
                  </a:lnTo>
                  <a:lnTo>
                    <a:pt x="830" y="228015"/>
                  </a:lnTo>
                  <a:lnTo>
                    <a:pt x="2621" y="228155"/>
                  </a:lnTo>
                  <a:lnTo>
                    <a:pt x="1626141" y="228041"/>
                  </a:lnTo>
                  <a:lnTo>
                    <a:pt x="1627027" y="227406"/>
                  </a:lnTo>
                  <a:lnTo>
                    <a:pt x="1627765" y="224510"/>
                  </a:lnTo>
                  <a:lnTo>
                    <a:pt x="731524" y="224510"/>
                  </a:lnTo>
                  <a:lnTo>
                    <a:pt x="8082" y="224485"/>
                  </a:lnTo>
                  <a:close/>
                </a:path>
                <a:path w="1652904" h="229234">
                  <a:moveTo>
                    <a:pt x="1626862" y="0"/>
                  </a:moveTo>
                  <a:lnTo>
                    <a:pt x="793208" y="0"/>
                  </a:lnTo>
                  <a:lnTo>
                    <a:pt x="790910" y="1778"/>
                  </a:lnTo>
                  <a:lnTo>
                    <a:pt x="789944" y="4279"/>
                  </a:lnTo>
                  <a:lnTo>
                    <a:pt x="786652" y="16979"/>
                  </a:lnTo>
                  <a:lnTo>
                    <a:pt x="781427" y="36857"/>
                  </a:lnTo>
                  <a:lnTo>
                    <a:pt x="767701" y="88267"/>
                  </a:lnTo>
                  <a:lnTo>
                    <a:pt x="731524" y="224510"/>
                  </a:lnTo>
                  <a:lnTo>
                    <a:pt x="1627765" y="224510"/>
                  </a:lnTo>
                  <a:lnTo>
                    <a:pt x="1646750" y="150101"/>
                  </a:lnTo>
                  <a:lnTo>
                    <a:pt x="1648172" y="144602"/>
                  </a:lnTo>
                  <a:lnTo>
                    <a:pt x="1649696" y="139115"/>
                  </a:lnTo>
                  <a:lnTo>
                    <a:pt x="1651335" y="131648"/>
                  </a:lnTo>
                  <a:lnTo>
                    <a:pt x="1652427" y="128409"/>
                  </a:lnTo>
                  <a:lnTo>
                    <a:pt x="1645150" y="127622"/>
                  </a:lnTo>
                  <a:lnTo>
                    <a:pt x="1645785" y="124815"/>
                  </a:lnTo>
                  <a:lnTo>
                    <a:pt x="1645670" y="121932"/>
                  </a:lnTo>
                  <a:lnTo>
                    <a:pt x="1641746" y="72707"/>
                  </a:lnTo>
                  <a:lnTo>
                    <a:pt x="1631336" y="18016"/>
                  </a:lnTo>
                  <a:lnTo>
                    <a:pt x="1626862" y="0"/>
                  </a:lnTo>
                  <a:close/>
                </a:path>
              </a:pathLst>
            </a:custGeom>
            <a:solidFill>
              <a:srgbClr val="CC49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4"/>
            <p:cNvSpPr/>
            <p:nvPr/>
          </p:nvSpPr>
          <p:spPr>
            <a:xfrm>
              <a:off x="2947365" y="6648006"/>
              <a:ext cx="679827" cy="206142"/>
            </a:xfrm>
            <a:custGeom>
              <a:avLst/>
              <a:gdLst/>
              <a:ahLst/>
              <a:cxnLst/>
              <a:rect l="l" t="t" r="r" b="b"/>
              <a:pathLst>
                <a:path w="795020" h="227329">
                  <a:moveTo>
                    <a:pt x="794918" y="0"/>
                  </a:moveTo>
                  <a:lnTo>
                    <a:pt x="52679" y="0"/>
                  </a:lnTo>
                  <a:lnTo>
                    <a:pt x="50266" y="1092"/>
                  </a:lnTo>
                  <a:lnTo>
                    <a:pt x="36360" y="44843"/>
                  </a:lnTo>
                  <a:lnTo>
                    <a:pt x="22491" y="98893"/>
                  </a:lnTo>
                  <a:lnTo>
                    <a:pt x="11252" y="153581"/>
                  </a:lnTo>
                  <a:lnTo>
                    <a:pt x="2952" y="204451"/>
                  </a:lnTo>
                  <a:lnTo>
                    <a:pt x="0" y="225475"/>
                  </a:lnTo>
                  <a:lnTo>
                    <a:pt x="2120" y="226695"/>
                  </a:lnTo>
                  <a:lnTo>
                    <a:pt x="730630" y="226733"/>
                  </a:lnTo>
                  <a:lnTo>
                    <a:pt x="733717" y="227126"/>
                  </a:lnTo>
                  <a:lnTo>
                    <a:pt x="735202" y="225717"/>
                  </a:lnTo>
                  <a:lnTo>
                    <a:pt x="740792" y="204437"/>
                  </a:lnTo>
                  <a:lnTo>
                    <a:pt x="745605" y="186256"/>
                  </a:lnTo>
                  <a:lnTo>
                    <a:pt x="782599" y="47332"/>
                  </a:lnTo>
                  <a:lnTo>
                    <a:pt x="785710" y="35506"/>
                  </a:lnTo>
                  <a:lnTo>
                    <a:pt x="794918" y="0"/>
                  </a:lnTo>
                  <a:close/>
                </a:path>
              </a:pathLst>
            </a:custGeom>
            <a:solidFill>
              <a:srgbClr val="BD2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5"/>
            <p:cNvSpPr/>
            <p:nvPr/>
          </p:nvSpPr>
          <p:spPr>
            <a:xfrm>
              <a:off x="161408" y="6648006"/>
              <a:ext cx="582088" cy="207295"/>
            </a:xfrm>
            <a:custGeom>
              <a:avLst/>
              <a:gdLst/>
              <a:ahLst/>
              <a:cxnLst/>
              <a:rect l="l" t="t" r="r" b="b"/>
              <a:pathLst>
                <a:path w="680719" h="228600">
                  <a:moveTo>
                    <a:pt x="677292" y="227584"/>
                  </a:moveTo>
                  <a:lnTo>
                    <a:pt x="674065" y="227584"/>
                  </a:lnTo>
                  <a:lnTo>
                    <a:pt x="676414" y="228295"/>
                  </a:lnTo>
                  <a:lnTo>
                    <a:pt x="677292" y="227584"/>
                  </a:lnTo>
                  <a:close/>
                </a:path>
                <a:path w="680719" h="228600">
                  <a:moveTo>
                    <a:pt x="677570" y="0"/>
                  </a:moveTo>
                  <a:lnTo>
                    <a:pt x="1409" y="0"/>
                  </a:lnTo>
                  <a:lnTo>
                    <a:pt x="0" y="2032"/>
                  </a:lnTo>
                  <a:lnTo>
                    <a:pt x="698" y="4089"/>
                  </a:lnTo>
                  <a:lnTo>
                    <a:pt x="3378" y="13754"/>
                  </a:lnTo>
                  <a:lnTo>
                    <a:pt x="5816" y="21209"/>
                  </a:lnTo>
                  <a:lnTo>
                    <a:pt x="22559" y="76654"/>
                  </a:lnTo>
                  <a:lnTo>
                    <a:pt x="67830" y="227622"/>
                  </a:lnTo>
                  <a:lnTo>
                    <a:pt x="677292" y="227584"/>
                  </a:lnTo>
                  <a:lnTo>
                    <a:pt x="678421" y="226669"/>
                  </a:lnTo>
                  <a:lnTo>
                    <a:pt x="680351" y="223570"/>
                  </a:lnTo>
                  <a:lnTo>
                    <a:pt x="679640" y="220078"/>
                  </a:lnTo>
                  <a:lnTo>
                    <a:pt x="679541" y="4089"/>
                  </a:lnTo>
                  <a:lnTo>
                    <a:pt x="679475" y="2692"/>
                  </a:lnTo>
                  <a:lnTo>
                    <a:pt x="678992" y="1143"/>
                  </a:lnTo>
                  <a:lnTo>
                    <a:pt x="677570" y="0"/>
                  </a:lnTo>
                  <a:close/>
                </a:path>
              </a:pathLst>
            </a:custGeom>
            <a:solidFill>
              <a:srgbClr val="4D5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6"/>
            <p:cNvSpPr/>
            <p:nvPr/>
          </p:nvSpPr>
          <p:spPr>
            <a:xfrm>
              <a:off x="86" y="6647713"/>
              <a:ext cx="9143457" cy="208446"/>
            </a:xfrm>
            <a:custGeom>
              <a:avLst/>
              <a:gdLst/>
              <a:ahLst/>
              <a:cxnLst/>
              <a:rect l="l" t="t" r="r" b="b"/>
              <a:pathLst>
                <a:path w="10692765" h="229870">
                  <a:moveTo>
                    <a:pt x="1834" y="225513"/>
                  </a:moveTo>
                  <a:lnTo>
                    <a:pt x="0" y="227952"/>
                  </a:lnTo>
                  <a:lnTo>
                    <a:pt x="996" y="229882"/>
                  </a:lnTo>
                  <a:lnTo>
                    <a:pt x="2736" y="228815"/>
                  </a:lnTo>
                  <a:lnTo>
                    <a:pt x="10691740" y="228815"/>
                  </a:lnTo>
                  <a:lnTo>
                    <a:pt x="10691882" y="228536"/>
                  </a:lnTo>
                  <a:lnTo>
                    <a:pt x="10691881" y="227952"/>
                  </a:lnTo>
                  <a:lnTo>
                    <a:pt x="3452526" y="227952"/>
                  </a:lnTo>
                  <a:lnTo>
                    <a:pt x="3450727" y="227876"/>
                  </a:lnTo>
                  <a:lnTo>
                    <a:pt x="864342" y="227876"/>
                  </a:lnTo>
                  <a:lnTo>
                    <a:pt x="863139" y="227600"/>
                  </a:lnTo>
                  <a:lnTo>
                    <a:pt x="503955" y="227600"/>
                  </a:lnTo>
                  <a:lnTo>
                    <a:pt x="351165" y="227555"/>
                  </a:lnTo>
                  <a:lnTo>
                    <a:pt x="300218" y="227373"/>
                  </a:lnTo>
                  <a:lnTo>
                    <a:pt x="249788" y="226123"/>
                  </a:lnTo>
                  <a:lnTo>
                    <a:pt x="80524" y="226123"/>
                  </a:lnTo>
                  <a:lnTo>
                    <a:pt x="64116" y="225818"/>
                  </a:lnTo>
                  <a:lnTo>
                    <a:pt x="4078" y="225767"/>
                  </a:lnTo>
                  <a:lnTo>
                    <a:pt x="1834" y="225513"/>
                  </a:lnTo>
                  <a:close/>
                </a:path>
                <a:path w="10692765" h="229870">
                  <a:moveTo>
                    <a:pt x="10691740" y="228815"/>
                  </a:moveTo>
                  <a:lnTo>
                    <a:pt x="2736" y="228815"/>
                  </a:lnTo>
                  <a:lnTo>
                    <a:pt x="10689545" y="228892"/>
                  </a:lnTo>
                  <a:lnTo>
                    <a:pt x="10691501" y="229285"/>
                  </a:lnTo>
                  <a:lnTo>
                    <a:pt x="10691740" y="228815"/>
                  </a:lnTo>
                  <a:close/>
                </a:path>
                <a:path w="10692765" h="229870">
                  <a:moveTo>
                    <a:pt x="7152028" y="225582"/>
                  </a:moveTo>
                  <a:lnTo>
                    <a:pt x="6841202" y="225780"/>
                  </a:lnTo>
                  <a:lnTo>
                    <a:pt x="6837000" y="225920"/>
                  </a:lnTo>
                  <a:lnTo>
                    <a:pt x="6835298" y="226352"/>
                  </a:lnTo>
                  <a:lnTo>
                    <a:pt x="6833901" y="227723"/>
                  </a:lnTo>
                  <a:lnTo>
                    <a:pt x="3452526" y="227952"/>
                  </a:lnTo>
                  <a:lnTo>
                    <a:pt x="10691881" y="227952"/>
                  </a:lnTo>
                  <a:lnTo>
                    <a:pt x="10691881" y="226683"/>
                  </a:lnTo>
                  <a:lnTo>
                    <a:pt x="8236268" y="226683"/>
                  </a:lnTo>
                  <a:lnTo>
                    <a:pt x="7629581" y="226606"/>
                  </a:lnTo>
                  <a:lnTo>
                    <a:pt x="7221948" y="225818"/>
                  </a:lnTo>
                  <a:lnTo>
                    <a:pt x="7152028" y="225582"/>
                  </a:lnTo>
                  <a:close/>
                </a:path>
                <a:path w="10692765" h="229870">
                  <a:moveTo>
                    <a:pt x="1064456" y="317"/>
                  </a:moveTo>
                  <a:lnTo>
                    <a:pt x="866235" y="317"/>
                  </a:lnTo>
                  <a:lnTo>
                    <a:pt x="866184" y="203387"/>
                  </a:lnTo>
                  <a:lnTo>
                    <a:pt x="866069" y="227050"/>
                  </a:lnTo>
                  <a:lnTo>
                    <a:pt x="864342" y="227876"/>
                  </a:lnTo>
                  <a:lnTo>
                    <a:pt x="3450727" y="227876"/>
                  </a:lnTo>
                  <a:lnTo>
                    <a:pt x="3448627" y="227787"/>
                  </a:lnTo>
                  <a:lnTo>
                    <a:pt x="3447641" y="226606"/>
                  </a:lnTo>
                  <a:lnTo>
                    <a:pt x="1775974" y="226606"/>
                  </a:lnTo>
                  <a:lnTo>
                    <a:pt x="1454177" y="226242"/>
                  </a:lnTo>
                  <a:lnTo>
                    <a:pt x="1399286" y="225818"/>
                  </a:lnTo>
                  <a:lnTo>
                    <a:pt x="1007319" y="225780"/>
                  </a:lnTo>
                  <a:lnTo>
                    <a:pt x="1007001" y="225272"/>
                  </a:lnTo>
                  <a:lnTo>
                    <a:pt x="1012762" y="203387"/>
                  </a:lnTo>
                  <a:lnTo>
                    <a:pt x="1016495" y="189334"/>
                  </a:lnTo>
                  <a:lnTo>
                    <a:pt x="1030705" y="136153"/>
                  </a:lnTo>
                  <a:lnTo>
                    <a:pt x="1065332" y="5969"/>
                  </a:lnTo>
                  <a:lnTo>
                    <a:pt x="1066717" y="3060"/>
                  </a:lnTo>
                  <a:lnTo>
                    <a:pt x="1064456" y="317"/>
                  </a:lnTo>
                  <a:close/>
                </a:path>
                <a:path w="10692765" h="229870">
                  <a:moveTo>
                    <a:pt x="862513" y="227457"/>
                  </a:moveTo>
                  <a:lnTo>
                    <a:pt x="503955" y="227600"/>
                  </a:lnTo>
                  <a:lnTo>
                    <a:pt x="863139" y="227600"/>
                  </a:lnTo>
                  <a:lnTo>
                    <a:pt x="862513" y="227457"/>
                  </a:lnTo>
                  <a:close/>
                </a:path>
                <a:path w="10692765" h="229870">
                  <a:moveTo>
                    <a:pt x="402111" y="227323"/>
                  </a:moveTo>
                  <a:lnTo>
                    <a:pt x="351165" y="227555"/>
                  </a:lnTo>
                  <a:lnTo>
                    <a:pt x="494632" y="227555"/>
                  </a:lnTo>
                  <a:lnTo>
                    <a:pt x="402111" y="227323"/>
                  </a:lnTo>
                  <a:close/>
                </a:path>
                <a:path w="10692765" h="229870">
                  <a:moveTo>
                    <a:pt x="8561786" y="225455"/>
                  </a:moveTo>
                  <a:lnTo>
                    <a:pt x="8372588" y="225819"/>
                  </a:lnTo>
                  <a:lnTo>
                    <a:pt x="8319103" y="226242"/>
                  </a:lnTo>
                  <a:lnTo>
                    <a:pt x="8236268" y="226683"/>
                  </a:lnTo>
                  <a:lnTo>
                    <a:pt x="10691881" y="226683"/>
                  </a:lnTo>
                  <a:lnTo>
                    <a:pt x="9650519" y="226636"/>
                  </a:lnTo>
                  <a:lnTo>
                    <a:pt x="9275222" y="226593"/>
                  </a:lnTo>
                  <a:lnTo>
                    <a:pt x="8676756" y="225818"/>
                  </a:lnTo>
                  <a:lnTo>
                    <a:pt x="8561786" y="225455"/>
                  </a:lnTo>
                  <a:close/>
                </a:path>
                <a:path w="10692765" h="229870">
                  <a:moveTo>
                    <a:pt x="9798635" y="226489"/>
                  </a:moveTo>
                  <a:lnTo>
                    <a:pt x="9650519" y="226636"/>
                  </a:lnTo>
                  <a:lnTo>
                    <a:pt x="10691881" y="226636"/>
                  </a:lnTo>
                  <a:lnTo>
                    <a:pt x="9951573" y="226593"/>
                  </a:lnTo>
                  <a:lnTo>
                    <a:pt x="9798635" y="226489"/>
                  </a:lnTo>
                  <a:close/>
                </a:path>
                <a:path w="10692765" h="229870">
                  <a:moveTo>
                    <a:pt x="2059234" y="317"/>
                  </a:moveTo>
                  <a:lnTo>
                    <a:pt x="1851056" y="317"/>
                  </a:lnTo>
                  <a:lnTo>
                    <a:pt x="1849342" y="1701"/>
                  </a:lnTo>
                  <a:lnTo>
                    <a:pt x="1787404" y="220586"/>
                  </a:lnTo>
                  <a:lnTo>
                    <a:pt x="1787099" y="223202"/>
                  </a:lnTo>
                  <a:lnTo>
                    <a:pt x="1784737" y="224624"/>
                  </a:lnTo>
                  <a:lnTo>
                    <a:pt x="1780419" y="226085"/>
                  </a:lnTo>
                  <a:lnTo>
                    <a:pt x="1775974" y="226606"/>
                  </a:lnTo>
                  <a:lnTo>
                    <a:pt x="3447641" y="226606"/>
                  </a:lnTo>
                  <a:lnTo>
                    <a:pt x="3447217" y="226098"/>
                  </a:lnTo>
                  <a:lnTo>
                    <a:pt x="3446976" y="226072"/>
                  </a:lnTo>
                  <a:lnTo>
                    <a:pt x="2752947" y="226072"/>
                  </a:lnTo>
                  <a:lnTo>
                    <a:pt x="2751030" y="225945"/>
                  </a:lnTo>
                  <a:lnTo>
                    <a:pt x="2123103" y="225945"/>
                  </a:lnTo>
                  <a:lnTo>
                    <a:pt x="2120995" y="223951"/>
                  </a:lnTo>
                  <a:lnTo>
                    <a:pt x="2111269" y="187071"/>
                  </a:lnTo>
                  <a:lnTo>
                    <a:pt x="2102584" y="154268"/>
                  </a:lnTo>
                  <a:lnTo>
                    <a:pt x="2093869" y="121477"/>
                  </a:lnTo>
                  <a:lnTo>
                    <a:pt x="2085117" y="88696"/>
                  </a:lnTo>
                  <a:lnTo>
                    <a:pt x="2079666" y="68171"/>
                  </a:lnTo>
                  <a:lnTo>
                    <a:pt x="2074247" y="47639"/>
                  </a:lnTo>
                  <a:lnTo>
                    <a:pt x="2068803" y="27119"/>
                  </a:lnTo>
                  <a:lnTo>
                    <a:pt x="2063273" y="6629"/>
                  </a:lnTo>
                  <a:lnTo>
                    <a:pt x="2062562" y="4064"/>
                  </a:lnTo>
                  <a:lnTo>
                    <a:pt x="2061952" y="1498"/>
                  </a:lnTo>
                  <a:lnTo>
                    <a:pt x="2059234" y="317"/>
                  </a:lnTo>
                  <a:close/>
                </a:path>
                <a:path w="10692765" h="229870">
                  <a:moveTo>
                    <a:pt x="8164594" y="317"/>
                  </a:moveTo>
                  <a:lnTo>
                    <a:pt x="8012525" y="317"/>
                  </a:lnTo>
                  <a:lnTo>
                    <a:pt x="8009534" y="3060"/>
                  </a:lnTo>
                  <a:lnTo>
                    <a:pt x="8009540" y="3467"/>
                  </a:lnTo>
                  <a:lnTo>
                    <a:pt x="8010389" y="6629"/>
                  </a:lnTo>
                  <a:lnTo>
                    <a:pt x="8010404" y="225767"/>
                  </a:lnTo>
                  <a:lnTo>
                    <a:pt x="7637671" y="226072"/>
                  </a:lnTo>
                  <a:lnTo>
                    <a:pt x="7633620" y="226187"/>
                  </a:lnTo>
                  <a:lnTo>
                    <a:pt x="7629581" y="226606"/>
                  </a:lnTo>
                  <a:lnTo>
                    <a:pt x="8205708" y="226606"/>
                  </a:lnTo>
                  <a:lnTo>
                    <a:pt x="8175714" y="226522"/>
                  </a:lnTo>
                  <a:lnTo>
                    <a:pt x="8171874" y="225996"/>
                  </a:lnTo>
                  <a:lnTo>
                    <a:pt x="8168315" y="224053"/>
                  </a:lnTo>
                  <a:lnTo>
                    <a:pt x="8166004" y="221462"/>
                  </a:lnTo>
                  <a:lnTo>
                    <a:pt x="8166728" y="218236"/>
                  </a:lnTo>
                  <a:lnTo>
                    <a:pt x="8166636" y="5969"/>
                  </a:lnTo>
                  <a:lnTo>
                    <a:pt x="8166525" y="3340"/>
                  </a:lnTo>
                  <a:lnTo>
                    <a:pt x="8166207" y="1701"/>
                  </a:lnTo>
                  <a:lnTo>
                    <a:pt x="8166086" y="1498"/>
                  </a:lnTo>
                  <a:lnTo>
                    <a:pt x="8164594" y="317"/>
                  </a:lnTo>
                  <a:close/>
                </a:path>
                <a:path w="10692765" h="229870">
                  <a:moveTo>
                    <a:pt x="9281191" y="225679"/>
                  </a:moveTo>
                  <a:lnTo>
                    <a:pt x="9278232" y="226593"/>
                  </a:lnTo>
                  <a:lnTo>
                    <a:pt x="9622993" y="226593"/>
                  </a:lnTo>
                  <a:lnTo>
                    <a:pt x="9502350" y="226242"/>
                  </a:lnTo>
                  <a:lnTo>
                    <a:pt x="9284226" y="226161"/>
                  </a:lnTo>
                  <a:lnTo>
                    <a:pt x="9281191" y="225679"/>
                  </a:lnTo>
                  <a:close/>
                </a:path>
                <a:path w="10692765" h="229870">
                  <a:moveTo>
                    <a:pt x="10031088" y="225770"/>
                  </a:moveTo>
                  <a:lnTo>
                    <a:pt x="9969079" y="225780"/>
                  </a:lnTo>
                  <a:lnTo>
                    <a:pt x="9956374" y="226275"/>
                  </a:lnTo>
                  <a:lnTo>
                    <a:pt x="9951573" y="226593"/>
                  </a:lnTo>
                  <a:lnTo>
                    <a:pt x="10691881" y="226593"/>
                  </a:lnTo>
                  <a:lnTo>
                    <a:pt x="10691881" y="226072"/>
                  </a:lnTo>
                  <a:lnTo>
                    <a:pt x="10043585" y="226072"/>
                  </a:lnTo>
                  <a:lnTo>
                    <a:pt x="10031088" y="225770"/>
                  </a:lnTo>
                  <a:close/>
                </a:path>
                <a:path w="10692765" h="229870">
                  <a:moveTo>
                    <a:pt x="9372928" y="225626"/>
                  </a:moveTo>
                  <a:lnTo>
                    <a:pt x="9289596" y="225786"/>
                  </a:lnTo>
                  <a:lnTo>
                    <a:pt x="9287084" y="225920"/>
                  </a:lnTo>
                  <a:lnTo>
                    <a:pt x="9284226" y="226161"/>
                  </a:lnTo>
                  <a:lnTo>
                    <a:pt x="9492040" y="226161"/>
                  </a:lnTo>
                  <a:lnTo>
                    <a:pt x="9446295" y="225818"/>
                  </a:lnTo>
                  <a:lnTo>
                    <a:pt x="9372928" y="225626"/>
                  </a:lnTo>
                  <a:close/>
                </a:path>
                <a:path w="10692765" h="229870">
                  <a:moveTo>
                    <a:pt x="92391" y="225777"/>
                  </a:moveTo>
                  <a:lnTo>
                    <a:pt x="81425" y="225920"/>
                  </a:lnTo>
                  <a:lnTo>
                    <a:pt x="80524" y="226123"/>
                  </a:lnTo>
                  <a:lnTo>
                    <a:pt x="249788" y="226123"/>
                  </a:lnTo>
                  <a:lnTo>
                    <a:pt x="236463" y="225793"/>
                  </a:lnTo>
                  <a:lnTo>
                    <a:pt x="92391" y="225777"/>
                  </a:lnTo>
                  <a:close/>
                </a:path>
                <a:path w="10692765" h="229870">
                  <a:moveTo>
                    <a:pt x="2755804" y="225818"/>
                  </a:moveTo>
                  <a:lnTo>
                    <a:pt x="2752947" y="226072"/>
                  </a:lnTo>
                  <a:lnTo>
                    <a:pt x="3446976" y="226072"/>
                  </a:lnTo>
                  <a:lnTo>
                    <a:pt x="3446735" y="226047"/>
                  </a:lnTo>
                  <a:lnTo>
                    <a:pt x="2930010" y="226047"/>
                  </a:lnTo>
                  <a:lnTo>
                    <a:pt x="2926987" y="225856"/>
                  </a:lnTo>
                  <a:lnTo>
                    <a:pt x="2755804" y="225818"/>
                  </a:lnTo>
                  <a:close/>
                </a:path>
                <a:path w="10692765" h="229870">
                  <a:moveTo>
                    <a:pt x="10067515" y="225819"/>
                  </a:moveTo>
                  <a:lnTo>
                    <a:pt x="10051565" y="225827"/>
                  </a:lnTo>
                  <a:lnTo>
                    <a:pt x="10043585" y="226072"/>
                  </a:lnTo>
                  <a:lnTo>
                    <a:pt x="10691881" y="226072"/>
                  </a:lnTo>
                  <a:lnTo>
                    <a:pt x="10075487" y="226060"/>
                  </a:lnTo>
                  <a:lnTo>
                    <a:pt x="10067515" y="225819"/>
                  </a:lnTo>
                  <a:close/>
                </a:path>
                <a:path w="10692765" h="229870">
                  <a:moveTo>
                    <a:pt x="10692364" y="0"/>
                  </a:moveTo>
                  <a:lnTo>
                    <a:pt x="10690904" y="317"/>
                  </a:lnTo>
                  <a:lnTo>
                    <a:pt x="10687913" y="3060"/>
                  </a:lnTo>
                  <a:lnTo>
                    <a:pt x="10687919" y="3467"/>
                  </a:lnTo>
                  <a:lnTo>
                    <a:pt x="10688768" y="6629"/>
                  </a:lnTo>
                  <a:lnTo>
                    <a:pt x="10688796" y="225767"/>
                  </a:lnTo>
                  <a:lnTo>
                    <a:pt x="10078657" y="225793"/>
                  </a:lnTo>
                  <a:lnTo>
                    <a:pt x="10075487" y="226060"/>
                  </a:lnTo>
                  <a:lnTo>
                    <a:pt x="10691881" y="226060"/>
                  </a:lnTo>
                  <a:lnTo>
                    <a:pt x="10691881" y="225767"/>
                  </a:lnTo>
                  <a:lnTo>
                    <a:pt x="10688796" y="225767"/>
                  </a:lnTo>
                  <a:lnTo>
                    <a:pt x="10691881" y="225729"/>
                  </a:lnTo>
                  <a:lnTo>
                    <a:pt x="10691805" y="1155"/>
                  </a:lnTo>
                  <a:lnTo>
                    <a:pt x="10692364" y="0"/>
                  </a:lnTo>
                  <a:close/>
                </a:path>
                <a:path w="10692765" h="229870">
                  <a:moveTo>
                    <a:pt x="3424586" y="225767"/>
                  </a:moveTo>
                  <a:lnTo>
                    <a:pt x="2933464" y="225793"/>
                  </a:lnTo>
                  <a:lnTo>
                    <a:pt x="2930010" y="226047"/>
                  </a:lnTo>
                  <a:lnTo>
                    <a:pt x="3446735" y="226047"/>
                  </a:lnTo>
                  <a:lnTo>
                    <a:pt x="3446132" y="225983"/>
                  </a:lnTo>
                  <a:lnTo>
                    <a:pt x="3428304" y="225981"/>
                  </a:lnTo>
                  <a:lnTo>
                    <a:pt x="3424586" y="225767"/>
                  </a:lnTo>
                  <a:close/>
                </a:path>
                <a:path w="10692765" h="229870">
                  <a:moveTo>
                    <a:pt x="3435851" y="225666"/>
                  </a:moveTo>
                  <a:lnTo>
                    <a:pt x="3432117" y="225920"/>
                  </a:lnTo>
                  <a:lnTo>
                    <a:pt x="3428345" y="225983"/>
                  </a:lnTo>
                  <a:lnTo>
                    <a:pt x="3446132" y="225983"/>
                  </a:lnTo>
                  <a:lnTo>
                    <a:pt x="3445287" y="225894"/>
                  </a:lnTo>
                  <a:lnTo>
                    <a:pt x="3439585" y="225806"/>
                  </a:lnTo>
                  <a:lnTo>
                    <a:pt x="3435851" y="225666"/>
                  </a:lnTo>
                  <a:close/>
                </a:path>
                <a:path w="10692765" h="229870">
                  <a:moveTo>
                    <a:pt x="2748730" y="225793"/>
                  </a:moveTo>
                  <a:lnTo>
                    <a:pt x="2127256" y="225793"/>
                  </a:lnTo>
                  <a:lnTo>
                    <a:pt x="2123103" y="225945"/>
                  </a:lnTo>
                  <a:lnTo>
                    <a:pt x="2751030" y="225945"/>
                  </a:lnTo>
                  <a:lnTo>
                    <a:pt x="2748730" y="225793"/>
                  </a:lnTo>
                  <a:close/>
                </a:path>
                <a:path w="10692765" h="229870">
                  <a:moveTo>
                    <a:pt x="61820" y="225776"/>
                  </a:moveTo>
                  <a:lnTo>
                    <a:pt x="4527" y="225818"/>
                  </a:lnTo>
                  <a:lnTo>
                    <a:pt x="64116" y="225818"/>
                  </a:lnTo>
                  <a:lnTo>
                    <a:pt x="61820" y="225776"/>
                  </a:lnTo>
                  <a:close/>
                </a:path>
                <a:path w="10692765" h="229870">
                  <a:moveTo>
                    <a:pt x="187308" y="225307"/>
                  </a:moveTo>
                  <a:lnTo>
                    <a:pt x="156300" y="225590"/>
                  </a:lnTo>
                  <a:lnTo>
                    <a:pt x="125291" y="225793"/>
                  </a:lnTo>
                  <a:lnTo>
                    <a:pt x="236463" y="225793"/>
                  </a:lnTo>
                  <a:lnTo>
                    <a:pt x="218303" y="225343"/>
                  </a:lnTo>
                  <a:lnTo>
                    <a:pt x="187308" y="225307"/>
                  </a:lnTo>
                  <a:close/>
                </a:path>
                <a:path w="10692765" h="229870">
                  <a:moveTo>
                    <a:pt x="1322436" y="225607"/>
                  </a:moveTo>
                  <a:lnTo>
                    <a:pt x="1007319" y="225780"/>
                  </a:lnTo>
                  <a:lnTo>
                    <a:pt x="1393351" y="225780"/>
                  </a:lnTo>
                  <a:lnTo>
                    <a:pt x="1322436" y="2256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7"/>
            <p:cNvSpPr/>
            <p:nvPr/>
          </p:nvSpPr>
          <p:spPr>
            <a:xfrm>
              <a:off x="1760947" y="6648008"/>
              <a:ext cx="595120" cy="206719"/>
            </a:xfrm>
            <a:custGeom>
              <a:avLst/>
              <a:gdLst/>
              <a:ahLst/>
              <a:cxnLst/>
              <a:rect l="l" t="t" r="r" b="b"/>
              <a:pathLst>
                <a:path w="695960" h="227965">
                  <a:moveTo>
                    <a:pt x="623658" y="0"/>
                  </a:moveTo>
                  <a:lnTo>
                    <a:pt x="0" y="0"/>
                  </a:lnTo>
                  <a:lnTo>
                    <a:pt x="266" y="711"/>
                  </a:lnTo>
                  <a:lnTo>
                    <a:pt x="584" y="1422"/>
                  </a:lnTo>
                  <a:lnTo>
                    <a:pt x="44503" y="167156"/>
                  </a:lnTo>
                  <a:lnTo>
                    <a:pt x="60172" y="226644"/>
                  </a:lnTo>
                  <a:lnTo>
                    <a:pt x="62039" y="227672"/>
                  </a:lnTo>
                  <a:lnTo>
                    <a:pt x="690168" y="227558"/>
                  </a:lnTo>
                  <a:lnTo>
                    <a:pt x="693775" y="227431"/>
                  </a:lnTo>
                  <a:lnTo>
                    <a:pt x="695629" y="225361"/>
                  </a:lnTo>
                  <a:lnTo>
                    <a:pt x="694829" y="223100"/>
                  </a:lnTo>
                  <a:lnTo>
                    <a:pt x="682797" y="184113"/>
                  </a:lnTo>
                  <a:lnTo>
                    <a:pt x="638116" y="39881"/>
                  </a:lnTo>
                  <a:lnTo>
                    <a:pt x="632819" y="22936"/>
                  </a:lnTo>
                  <a:lnTo>
                    <a:pt x="626694" y="3682"/>
                  </a:lnTo>
                  <a:lnTo>
                    <a:pt x="626033" y="1269"/>
                  </a:lnTo>
                  <a:lnTo>
                    <a:pt x="623658" y="0"/>
                  </a:lnTo>
                  <a:close/>
                </a:path>
              </a:pathLst>
            </a:custGeom>
            <a:solidFill>
              <a:srgbClr val="C943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8"/>
            <p:cNvSpPr/>
            <p:nvPr/>
          </p:nvSpPr>
          <p:spPr>
            <a:xfrm>
              <a:off x="8613485" y="6648006"/>
              <a:ext cx="528875" cy="206719"/>
            </a:xfrm>
            <a:custGeom>
              <a:avLst/>
              <a:gdLst/>
              <a:ahLst/>
              <a:cxnLst/>
              <a:rect l="l" t="t" r="r" b="b"/>
              <a:pathLst>
                <a:path w="618490" h="227965">
                  <a:moveTo>
                    <a:pt x="618020" y="0"/>
                  </a:moveTo>
                  <a:lnTo>
                    <a:pt x="2501" y="0"/>
                  </a:lnTo>
                  <a:lnTo>
                    <a:pt x="0" y="2044"/>
                  </a:lnTo>
                  <a:lnTo>
                    <a:pt x="444" y="4991"/>
                  </a:lnTo>
                  <a:lnTo>
                    <a:pt x="495" y="222300"/>
                  </a:lnTo>
                  <a:lnTo>
                    <a:pt x="617004" y="227660"/>
                  </a:lnTo>
                  <a:lnTo>
                    <a:pt x="618134" y="226695"/>
                  </a:lnTo>
                  <a:lnTo>
                    <a:pt x="618020" y="0"/>
                  </a:lnTo>
                  <a:close/>
                </a:path>
              </a:pathLst>
            </a:custGeom>
            <a:solidFill>
              <a:srgbClr val="CC49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9"/>
            <p:cNvSpPr/>
            <p:nvPr/>
          </p:nvSpPr>
          <p:spPr>
            <a:xfrm>
              <a:off x="2444076" y="6648008"/>
              <a:ext cx="493038" cy="206719"/>
            </a:xfrm>
            <a:custGeom>
              <a:avLst/>
              <a:gdLst/>
              <a:ahLst/>
              <a:cxnLst/>
              <a:rect l="l" t="t" r="r" b="b"/>
              <a:pathLst>
                <a:path w="576579" h="227965">
                  <a:moveTo>
                    <a:pt x="502767" y="0"/>
                  </a:moveTo>
                  <a:lnTo>
                    <a:pt x="2209" y="0"/>
                  </a:lnTo>
                  <a:lnTo>
                    <a:pt x="0" y="2158"/>
                  </a:lnTo>
                  <a:lnTo>
                    <a:pt x="1041" y="4559"/>
                  </a:lnTo>
                  <a:lnTo>
                    <a:pt x="1790" y="6883"/>
                  </a:lnTo>
                  <a:lnTo>
                    <a:pt x="6808" y="22821"/>
                  </a:lnTo>
                  <a:lnTo>
                    <a:pt x="16653" y="54760"/>
                  </a:lnTo>
                  <a:lnTo>
                    <a:pt x="21628" y="70713"/>
                  </a:lnTo>
                  <a:lnTo>
                    <a:pt x="25051" y="81603"/>
                  </a:lnTo>
                  <a:lnTo>
                    <a:pt x="28447" y="92497"/>
                  </a:lnTo>
                  <a:lnTo>
                    <a:pt x="60126" y="194904"/>
                  </a:lnTo>
                  <a:lnTo>
                    <a:pt x="69176" y="223989"/>
                  </a:lnTo>
                  <a:lnTo>
                    <a:pt x="70002" y="226123"/>
                  </a:lnTo>
                  <a:lnTo>
                    <a:pt x="72097" y="227431"/>
                  </a:lnTo>
                  <a:lnTo>
                    <a:pt x="570814" y="227571"/>
                  </a:lnTo>
                  <a:lnTo>
                    <a:pt x="574138" y="227431"/>
                  </a:lnTo>
                  <a:lnTo>
                    <a:pt x="575983" y="225056"/>
                  </a:lnTo>
                  <a:lnTo>
                    <a:pt x="574624" y="222669"/>
                  </a:lnTo>
                  <a:lnTo>
                    <a:pt x="570445" y="209459"/>
                  </a:lnTo>
                  <a:lnTo>
                    <a:pt x="563586" y="187506"/>
                  </a:lnTo>
                  <a:lnTo>
                    <a:pt x="553520" y="155458"/>
                  </a:lnTo>
                  <a:lnTo>
                    <a:pt x="546939" y="134377"/>
                  </a:lnTo>
                  <a:lnTo>
                    <a:pt x="540332" y="113302"/>
                  </a:lnTo>
                  <a:lnTo>
                    <a:pt x="533641" y="92252"/>
                  </a:lnTo>
                  <a:lnTo>
                    <a:pt x="533184" y="90398"/>
                  </a:lnTo>
                  <a:lnTo>
                    <a:pt x="531545" y="89090"/>
                  </a:lnTo>
                  <a:lnTo>
                    <a:pt x="531329" y="87121"/>
                  </a:lnTo>
                  <a:lnTo>
                    <a:pt x="529501" y="80771"/>
                  </a:lnTo>
                  <a:lnTo>
                    <a:pt x="528193" y="74294"/>
                  </a:lnTo>
                  <a:lnTo>
                    <a:pt x="521395" y="52934"/>
                  </a:lnTo>
                  <a:lnTo>
                    <a:pt x="516653" y="37871"/>
                  </a:lnTo>
                  <a:lnTo>
                    <a:pt x="506348" y="4851"/>
                  </a:lnTo>
                  <a:lnTo>
                    <a:pt x="505701" y="1689"/>
                  </a:lnTo>
                  <a:lnTo>
                    <a:pt x="502767" y="0"/>
                  </a:lnTo>
                  <a:close/>
                </a:path>
              </a:pathLst>
            </a:custGeom>
            <a:solidFill>
              <a:srgbClr val="74C2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0"/>
            <p:cNvSpPr/>
            <p:nvPr/>
          </p:nvSpPr>
          <p:spPr>
            <a:xfrm>
              <a:off x="8028649" y="6648006"/>
              <a:ext cx="490323" cy="206719"/>
            </a:xfrm>
            <a:custGeom>
              <a:avLst/>
              <a:gdLst/>
              <a:ahLst/>
              <a:cxnLst/>
              <a:rect l="l" t="t" r="r" b="b"/>
              <a:pathLst>
                <a:path w="573404" h="227965">
                  <a:moveTo>
                    <a:pt x="570920" y="227139"/>
                  </a:moveTo>
                  <a:lnTo>
                    <a:pt x="568502" y="227139"/>
                  </a:lnTo>
                  <a:lnTo>
                    <a:pt x="570191" y="227533"/>
                  </a:lnTo>
                  <a:lnTo>
                    <a:pt x="570920" y="227139"/>
                  </a:lnTo>
                  <a:close/>
                </a:path>
                <a:path w="573404" h="227965">
                  <a:moveTo>
                    <a:pt x="500875" y="0"/>
                  </a:moveTo>
                  <a:lnTo>
                    <a:pt x="2133" y="0"/>
                  </a:lnTo>
                  <a:lnTo>
                    <a:pt x="0" y="2590"/>
                  </a:lnTo>
                  <a:lnTo>
                    <a:pt x="1168" y="5295"/>
                  </a:lnTo>
                  <a:lnTo>
                    <a:pt x="4462" y="15568"/>
                  </a:lnTo>
                  <a:lnTo>
                    <a:pt x="9287" y="30982"/>
                  </a:lnTo>
                  <a:lnTo>
                    <a:pt x="16889" y="54959"/>
                  </a:lnTo>
                  <a:lnTo>
                    <a:pt x="22020" y="71245"/>
                  </a:lnTo>
                  <a:lnTo>
                    <a:pt x="59893" y="191994"/>
                  </a:lnTo>
                  <a:lnTo>
                    <a:pt x="70916" y="226872"/>
                  </a:lnTo>
                  <a:lnTo>
                    <a:pt x="71488" y="227164"/>
                  </a:lnTo>
                  <a:lnTo>
                    <a:pt x="570920" y="227139"/>
                  </a:lnTo>
                  <a:lnTo>
                    <a:pt x="571766" y="226682"/>
                  </a:lnTo>
                  <a:lnTo>
                    <a:pt x="573316" y="225183"/>
                  </a:lnTo>
                  <a:lnTo>
                    <a:pt x="573214" y="223405"/>
                  </a:lnTo>
                  <a:lnTo>
                    <a:pt x="572033" y="219176"/>
                  </a:lnTo>
                  <a:lnTo>
                    <a:pt x="571525" y="216750"/>
                  </a:lnTo>
                  <a:lnTo>
                    <a:pt x="570763" y="214426"/>
                  </a:lnTo>
                  <a:lnTo>
                    <a:pt x="563733" y="192486"/>
                  </a:lnTo>
                  <a:lnTo>
                    <a:pt x="556847" y="170502"/>
                  </a:lnTo>
                  <a:lnTo>
                    <a:pt x="550003" y="148506"/>
                  </a:lnTo>
                  <a:lnTo>
                    <a:pt x="543102" y="126530"/>
                  </a:lnTo>
                  <a:lnTo>
                    <a:pt x="538429" y="111815"/>
                  </a:lnTo>
                  <a:lnTo>
                    <a:pt x="533793" y="97091"/>
                  </a:lnTo>
                  <a:lnTo>
                    <a:pt x="526662" y="74095"/>
                  </a:lnTo>
                  <a:lnTo>
                    <a:pt x="519491" y="51115"/>
                  </a:lnTo>
                  <a:lnTo>
                    <a:pt x="512271" y="28152"/>
                  </a:lnTo>
                  <a:lnTo>
                    <a:pt x="504990" y="5207"/>
                  </a:lnTo>
                  <a:lnTo>
                    <a:pt x="504240" y="2895"/>
                  </a:lnTo>
                  <a:lnTo>
                    <a:pt x="503034" y="1079"/>
                  </a:lnTo>
                  <a:lnTo>
                    <a:pt x="500875" y="0"/>
                  </a:lnTo>
                  <a:close/>
                </a:path>
              </a:pathLst>
            </a:custGeom>
            <a:solidFill>
              <a:srgbClr val="4D5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1"/>
            <p:cNvSpPr/>
            <p:nvPr/>
          </p:nvSpPr>
          <p:spPr>
            <a:xfrm>
              <a:off x="7463035" y="6648006"/>
              <a:ext cx="478920" cy="206142"/>
            </a:xfrm>
            <a:custGeom>
              <a:avLst/>
              <a:gdLst/>
              <a:ahLst/>
              <a:cxnLst/>
              <a:rect l="l" t="t" r="r" b="b"/>
              <a:pathLst>
                <a:path w="560070" h="227329">
                  <a:moveTo>
                    <a:pt x="486168" y="0"/>
                  </a:moveTo>
                  <a:lnTo>
                    <a:pt x="62560" y="0"/>
                  </a:lnTo>
                  <a:lnTo>
                    <a:pt x="59461" y="1320"/>
                  </a:lnTo>
                  <a:lnTo>
                    <a:pt x="58889" y="4368"/>
                  </a:lnTo>
                  <a:lnTo>
                    <a:pt x="54412" y="21071"/>
                  </a:lnTo>
                  <a:lnTo>
                    <a:pt x="43345" y="62915"/>
                  </a:lnTo>
                  <a:lnTo>
                    <a:pt x="5058" y="206824"/>
                  </a:lnTo>
                  <a:lnTo>
                    <a:pt x="0" y="226212"/>
                  </a:lnTo>
                  <a:lnTo>
                    <a:pt x="812" y="227164"/>
                  </a:lnTo>
                  <a:lnTo>
                    <a:pt x="556044" y="227139"/>
                  </a:lnTo>
                  <a:lnTo>
                    <a:pt x="559803" y="225094"/>
                  </a:lnTo>
                  <a:lnTo>
                    <a:pt x="557872" y="222072"/>
                  </a:lnTo>
                  <a:lnTo>
                    <a:pt x="548410" y="192033"/>
                  </a:lnTo>
                  <a:lnTo>
                    <a:pt x="531165" y="137011"/>
                  </a:lnTo>
                  <a:lnTo>
                    <a:pt x="514463" y="83994"/>
                  </a:lnTo>
                  <a:lnTo>
                    <a:pt x="498445" y="32934"/>
                  </a:lnTo>
                  <a:lnTo>
                    <a:pt x="489437" y="4368"/>
                  </a:lnTo>
                  <a:lnTo>
                    <a:pt x="488746" y="1790"/>
                  </a:lnTo>
                  <a:lnTo>
                    <a:pt x="486168" y="0"/>
                  </a:lnTo>
                  <a:close/>
                </a:path>
              </a:pathLst>
            </a:custGeom>
            <a:solidFill>
              <a:srgbClr val="C943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12"/>
            <p:cNvSpPr/>
            <p:nvPr/>
          </p:nvSpPr>
          <p:spPr>
            <a:xfrm>
              <a:off x="5843809" y="6648007"/>
              <a:ext cx="687972" cy="206719"/>
            </a:xfrm>
            <a:custGeom>
              <a:avLst/>
              <a:gdLst/>
              <a:ahLst/>
              <a:cxnLst/>
              <a:rect l="l" t="t" r="r" b="b"/>
              <a:pathLst>
                <a:path w="804545" h="227965">
                  <a:moveTo>
                    <a:pt x="490689" y="0"/>
                  </a:moveTo>
                  <a:lnTo>
                    <a:pt x="60731" y="0"/>
                  </a:lnTo>
                  <a:lnTo>
                    <a:pt x="56807" y="1854"/>
                  </a:lnTo>
                  <a:lnTo>
                    <a:pt x="57962" y="5435"/>
                  </a:lnTo>
                  <a:lnTo>
                    <a:pt x="57937" y="8623"/>
                  </a:lnTo>
                  <a:lnTo>
                    <a:pt x="14180" y="173581"/>
                  </a:lnTo>
                  <a:lnTo>
                    <a:pt x="0" y="227393"/>
                  </a:lnTo>
                  <a:lnTo>
                    <a:pt x="1663" y="227457"/>
                  </a:lnTo>
                  <a:lnTo>
                    <a:pt x="800328" y="227647"/>
                  </a:lnTo>
                  <a:lnTo>
                    <a:pt x="804252" y="227520"/>
                  </a:lnTo>
                  <a:lnTo>
                    <a:pt x="804303" y="226910"/>
                  </a:lnTo>
                  <a:lnTo>
                    <a:pt x="804125" y="226377"/>
                  </a:lnTo>
                  <a:lnTo>
                    <a:pt x="803732" y="225920"/>
                  </a:lnTo>
                  <a:lnTo>
                    <a:pt x="801846" y="224612"/>
                  </a:lnTo>
                  <a:lnTo>
                    <a:pt x="439305" y="224536"/>
                  </a:lnTo>
                  <a:lnTo>
                    <a:pt x="434530" y="224332"/>
                  </a:lnTo>
                  <a:lnTo>
                    <a:pt x="433641" y="223177"/>
                  </a:lnTo>
                  <a:lnTo>
                    <a:pt x="483372" y="35999"/>
                  </a:lnTo>
                  <a:lnTo>
                    <a:pt x="491820" y="4356"/>
                  </a:lnTo>
                  <a:lnTo>
                    <a:pt x="492531" y="2032"/>
                  </a:lnTo>
                  <a:lnTo>
                    <a:pt x="490689" y="0"/>
                  </a:lnTo>
                  <a:close/>
                </a:path>
                <a:path w="804545" h="227965">
                  <a:moveTo>
                    <a:pt x="800582" y="223735"/>
                  </a:moveTo>
                  <a:lnTo>
                    <a:pt x="797013" y="224612"/>
                  </a:lnTo>
                  <a:lnTo>
                    <a:pt x="801846" y="224612"/>
                  </a:lnTo>
                  <a:lnTo>
                    <a:pt x="800582" y="223735"/>
                  </a:lnTo>
                  <a:close/>
                </a:path>
              </a:pathLst>
            </a:custGeom>
            <a:solidFill>
              <a:srgbClr val="CE4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13"/>
            <p:cNvSpPr/>
            <p:nvPr/>
          </p:nvSpPr>
          <p:spPr>
            <a:xfrm>
              <a:off x="6981912" y="6648006"/>
              <a:ext cx="957839" cy="207295"/>
            </a:xfrm>
            <a:custGeom>
              <a:avLst/>
              <a:gdLst/>
              <a:ahLst/>
              <a:cxnLst/>
              <a:rect l="l" t="t" r="r" b="b"/>
              <a:pathLst>
                <a:path w="1120140" h="228600">
                  <a:moveTo>
                    <a:pt x="1688" y="224091"/>
                  </a:moveTo>
                  <a:lnTo>
                    <a:pt x="1" y="226555"/>
                  </a:lnTo>
                  <a:lnTo>
                    <a:pt x="0" y="226872"/>
                  </a:lnTo>
                  <a:lnTo>
                    <a:pt x="1065" y="228587"/>
                  </a:lnTo>
                  <a:lnTo>
                    <a:pt x="2907" y="227545"/>
                  </a:lnTo>
                  <a:lnTo>
                    <a:pt x="1117035" y="227545"/>
                  </a:lnTo>
                  <a:lnTo>
                    <a:pt x="1119846" y="227444"/>
                  </a:lnTo>
                  <a:lnTo>
                    <a:pt x="1119784" y="227164"/>
                  </a:lnTo>
                  <a:lnTo>
                    <a:pt x="565872" y="227164"/>
                  </a:lnTo>
                  <a:lnTo>
                    <a:pt x="564742" y="225894"/>
                  </a:lnTo>
                  <a:lnTo>
                    <a:pt x="565110" y="224624"/>
                  </a:lnTo>
                  <a:lnTo>
                    <a:pt x="4431" y="224624"/>
                  </a:lnTo>
                  <a:lnTo>
                    <a:pt x="1688" y="224091"/>
                  </a:lnTo>
                  <a:close/>
                </a:path>
                <a:path w="1120140" h="228600">
                  <a:moveTo>
                    <a:pt x="1117035" y="227545"/>
                  </a:moveTo>
                  <a:lnTo>
                    <a:pt x="2907" y="227545"/>
                  </a:lnTo>
                  <a:lnTo>
                    <a:pt x="1115630" y="227596"/>
                  </a:lnTo>
                  <a:lnTo>
                    <a:pt x="1117035" y="227545"/>
                  </a:lnTo>
                  <a:close/>
                </a:path>
                <a:path w="1120140" h="228600">
                  <a:moveTo>
                    <a:pt x="570952" y="226555"/>
                  </a:moveTo>
                  <a:lnTo>
                    <a:pt x="565872" y="227164"/>
                  </a:lnTo>
                  <a:lnTo>
                    <a:pt x="1119784" y="227164"/>
                  </a:lnTo>
                  <a:lnTo>
                    <a:pt x="1119719" y="226872"/>
                  </a:lnTo>
                  <a:lnTo>
                    <a:pt x="1119440" y="226707"/>
                  </a:lnTo>
                  <a:lnTo>
                    <a:pt x="572311" y="226695"/>
                  </a:lnTo>
                  <a:lnTo>
                    <a:pt x="570952" y="226555"/>
                  </a:lnTo>
                  <a:close/>
                </a:path>
                <a:path w="1120140" h="228600">
                  <a:moveTo>
                    <a:pt x="625207" y="0"/>
                  </a:moveTo>
                  <a:lnTo>
                    <a:pt x="196163" y="0"/>
                  </a:lnTo>
                  <a:lnTo>
                    <a:pt x="193800" y="1308"/>
                  </a:lnTo>
                  <a:lnTo>
                    <a:pt x="193089" y="3632"/>
                  </a:lnTo>
                  <a:lnTo>
                    <a:pt x="166510" y="102987"/>
                  </a:lnTo>
                  <a:lnTo>
                    <a:pt x="134187" y="224434"/>
                  </a:lnTo>
                  <a:lnTo>
                    <a:pt x="4431" y="224624"/>
                  </a:lnTo>
                  <a:lnTo>
                    <a:pt x="565110" y="224624"/>
                  </a:lnTo>
                  <a:lnTo>
                    <a:pt x="568171" y="214058"/>
                  </a:lnTo>
                  <a:lnTo>
                    <a:pt x="570127" y="205994"/>
                  </a:lnTo>
                  <a:lnTo>
                    <a:pt x="611989" y="49127"/>
                  </a:lnTo>
                  <a:lnTo>
                    <a:pt x="625207" y="0"/>
                  </a:lnTo>
                  <a:close/>
                </a:path>
              </a:pathLst>
            </a:custGeom>
            <a:solidFill>
              <a:srgbClr val="CC49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4"/>
            <p:cNvSpPr/>
            <p:nvPr/>
          </p:nvSpPr>
          <p:spPr>
            <a:xfrm>
              <a:off x="858613" y="6648001"/>
              <a:ext cx="670053" cy="207871"/>
            </a:xfrm>
            <a:custGeom>
              <a:avLst/>
              <a:gdLst/>
              <a:ahLst/>
              <a:cxnLst/>
              <a:rect l="l" t="t" r="r" b="b"/>
              <a:pathLst>
                <a:path w="783589" h="229234">
                  <a:moveTo>
                    <a:pt x="490423" y="0"/>
                  </a:moveTo>
                  <a:lnTo>
                    <a:pt x="60464" y="0"/>
                  </a:lnTo>
                  <a:lnTo>
                    <a:pt x="0" y="227558"/>
                  </a:lnTo>
                  <a:lnTo>
                    <a:pt x="780605" y="227596"/>
                  </a:lnTo>
                  <a:lnTo>
                    <a:pt x="782459" y="228663"/>
                  </a:lnTo>
                  <a:lnTo>
                    <a:pt x="783602" y="226695"/>
                  </a:lnTo>
                  <a:lnTo>
                    <a:pt x="782000" y="224650"/>
                  </a:lnTo>
                  <a:lnTo>
                    <a:pt x="439737" y="224650"/>
                  </a:lnTo>
                  <a:lnTo>
                    <a:pt x="434085" y="224231"/>
                  </a:lnTo>
                  <a:lnTo>
                    <a:pt x="433349" y="223240"/>
                  </a:lnTo>
                  <a:lnTo>
                    <a:pt x="434352" y="217944"/>
                  </a:lnTo>
                  <a:lnTo>
                    <a:pt x="434746" y="216446"/>
                  </a:lnTo>
                  <a:lnTo>
                    <a:pt x="438409" y="203181"/>
                  </a:lnTo>
                  <a:lnTo>
                    <a:pt x="441564" y="191362"/>
                  </a:lnTo>
                  <a:lnTo>
                    <a:pt x="447801" y="167703"/>
                  </a:lnTo>
                  <a:lnTo>
                    <a:pt x="477413" y="56302"/>
                  </a:lnTo>
                  <a:lnTo>
                    <a:pt x="481801" y="39917"/>
                  </a:lnTo>
                  <a:lnTo>
                    <a:pt x="486163" y="23526"/>
                  </a:lnTo>
                  <a:lnTo>
                    <a:pt x="491045" y="4775"/>
                  </a:lnTo>
                  <a:lnTo>
                    <a:pt x="492086" y="2362"/>
                  </a:lnTo>
                  <a:lnTo>
                    <a:pt x="490423" y="0"/>
                  </a:lnTo>
                  <a:close/>
                </a:path>
                <a:path w="783589" h="229234">
                  <a:moveTo>
                    <a:pt x="780935" y="223291"/>
                  </a:moveTo>
                  <a:lnTo>
                    <a:pt x="777163" y="224637"/>
                  </a:lnTo>
                  <a:lnTo>
                    <a:pt x="439737" y="224650"/>
                  </a:lnTo>
                  <a:lnTo>
                    <a:pt x="782000" y="224650"/>
                  </a:lnTo>
                  <a:lnTo>
                    <a:pt x="780935" y="223291"/>
                  </a:lnTo>
                  <a:close/>
                </a:path>
              </a:pathLst>
            </a:custGeom>
            <a:solidFill>
              <a:srgbClr val="CE4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15"/>
            <p:cNvSpPr/>
            <p:nvPr/>
          </p:nvSpPr>
          <p:spPr>
            <a:xfrm>
              <a:off x="6211795" y="6648008"/>
              <a:ext cx="371950" cy="206142"/>
            </a:xfrm>
            <a:custGeom>
              <a:avLst/>
              <a:gdLst/>
              <a:ahLst/>
              <a:cxnLst/>
              <a:rect l="l" t="t" r="r" b="b"/>
              <a:pathLst>
                <a:path w="434975" h="227329">
                  <a:moveTo>
                    <a:pt x="374339" y="226745"/>
                  </a:moveTo>
                  <a:lnTo>
                    <a:pt x="368592" y="226745"/>
                  </a:lnTo>
                  <a:lnTo>
                    <a:pt x="373710" y="226898"/>
                  </a:lnTo>
                  <a:lnTo>
                    <a:pt x="374339" y="226745"/>
                  </a:lnTo>
                  <a:close/>
                </a:path>
                <a:path w="434975" h="227329">
                  <a:moveTo>
                    <a:pt x="432371" y="0"/>
                  </a:moveTo>
                  <a:lnTo>
                    <a:pt x="60337" y="0"/>
                  </a:lnTo>
                  <a:lnTo>
                    <a:pt x="48985" y="42830"/>
                  </a:lnTo>
                  <a:lnTo>
                    <a:pt x="28734" y="119006"/>
                  </a:lnTo>
                  <a:lnTo>
                    <a:pt x="0" y="226771"/>
                  </a:lnTo>
                  <a:lnTo>
                    <a:pt x="374339" y="226745"/>
                  </a:lnTo>
                  <a:lnTo>
                    <a:pt x="377329" y="226021"/>
                  </a:lnTo>
                  <a:lnTo>
                    <a:pt x="377329" y="222580"/>
                  </a:lnTo>
                  <a:lnTo>
                    <a:pt x="409575" y="97574"/>
                  </a:lnTo>
                  <a:lnTo>
                    <a:pt x="421376" y="52041"/>
                  </a:lnTo>
                  <a:lnTo>
                    <a:pt x="427245" y="29261"/>
                  </a:lnTo>
                  <a:lnTo>
                    <a:pt x="433565" y="4216"/>
                  </a:lnTo>
                  <a:lnTo>
                    <a:pt x="434441" y="1955"/>
                  </a:lnTo>
                  <a:lnTo>
                    <a:pt x="432371" y="0"/>
                  </a:lnTo>
                  <a:close/>
                </a:path>
              </a:pathLst>
            </a:custGeom>
            <a:solidFill>
              <a:srgbClr val="BD27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16"/>
            <p:cNvSpPr/>
            <p:nvPr/>
          </p:nvSpPr>
          <p:spPr>
            <a:xfrm>
              <a:off x="1226220" y="6648002"/>
              <a:ext cx="356746" cy="206142"/>
            </a:xfrm>
            <a:custGeom>
              <a:avLst/>
              <a:gdLst/>
              <a:ahLst/>
              <a:cxnLst/>
              <a:rect l="l" t="t" r="r" b="b"/>
              <a:pathLst>
                <a:path w="417194" h="227329">
                  <a:moveTo>
                    <a:pt x="417156" y="0"/>
                  </a:moveTo>
                  <a:lnTo>
                    <a:pt x="60528" y="0"/>
                  </a:lnTo>
                  <a:lnTo>
                    <a:pt x="60020" y="1460"/>
                  </a:lnTo>
                  <a:lnTo>
                    <a:pt x="59410" y="2870"/>
                  </a:lnTo>
                  <a:lnTo>
                    <a:pt x="0" y="226733"/>
                  </a:lnTo>
                  <a:lnTo>
                    <a:pt x="353707" y="226695"/>
                  </a:lnTo>
                  <a:lnTo>
                    <a:pt x="354012" y="225996"/>
                  </a:lnTo>
                  <a:lnTo>
                    <a:pt x="354431" y="225336"/>
                  </a:lnTo>
                  <a:lnTo>
                    <a:pt x="405917" y="41440"/>
                  </a:lnTo>
                  <a:lnTo>
                    <a:pt x="408770" y="31094"/>
                  </a:lnTo>
                  <a:lnTo>
                    <a:pt x="417156" y="0"/>
                  </a:lnTo>
                  <a:close/>
                </a:path>
              </a:pathLst>
            </a:custGeom>
            <a:solidFill>
              <a:srgbClr val="BD27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17"/>
            <p:cNvSpPr/>
            <p:nvPr/>
          </p:nvSpPr>
          <p:spPr>
            <a:xfrm>
              <a:off x="6531357" y="6648008"/>
              <a:ext cx="320366" cy="206719"/>
            </a:xfrm>
            <a:custGeom>
              <a:avLst/>
              <a:gdLst/>
              <a:ahLst/>
              <a:cxnLst/>
              <a:rect l="l" t="t" r="r" b="b"/>
              <a:pathLst>
                <a:path w="374650" h="227965">
                  <a:moveTo>
                    <a:pt x="374561" y="0"/>
                  </a:moveTo>
                  <a:lnTo>
                    <a:pt x="58661" y="0"/>
                  </a:lnTo>
                  <a:lnTo>
                    <a:pt x="58508" y="1371"/>
                  </a:lnTo>
                  <a:lnTo>
                    <a:pt x="18554" y="156108"/>
                  </a:lnTo>
                  <a:lnTo>
                    <a:pt x="13942" y="173818"/>
                  </a:lnTo>
                  <a:lnTo>
                    <a:pt x="0" y="226898"/>
                  </a:lnTo>
                  <a:lnTo>
                    <a:pt x="152" y="227075"/>
                  </a:lnTo>
                  <a:lnTo>
                    <a:pt x="203" y="227520"/>
                  </a:lnTo>
                  <a:lnTo>
                    <a:pt x="374561" y="227558"/>
                  </a:lnTo>
                  <a:lnTo>
                    <a:pt x="374561" y="0"/>
                  </a:lnTo>
                  <a:close/>
                </a:path>
              </a:pathLst>
            </a:custGeom>
            <a:solidFill>
              <a:srgbClr val="68C4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18"/>
            <p:cNvSpPr/>
            <p:nvPr/>
          </p:nvSpPr>
          <p:spPr>
            <a:xfrm>
              <a:off x="9919" y="6648001"/>
              <a:ext cx="730868" cy="207295"/>
            </a:xfrm>
            <a:custGeom>
              <a:avLst/>
              <a:gdLst/>
              <a:ahLst/>
              <a:cxnLst/>
              <a:rect l="l" t="t" r="r" b="b"/>
              <a:pathLst>
                <a:path w="854710" h="228600">
                  <a:moveTo>
                    <a:pt x="178562" y="0"/>
                  </a:moveTo>
                  <a:lnTo>
                    <a:pt x="2057" y="0"/>
                  </a:lnTo>
                  <a:lnTo>
                    <a:pt x="0" y="1981"/>
                  </a:lnTo>
                  <a:lnTo>
                    <a:pt x="825" y="4241"/>
                  </a:lnTo>
                  <a:lnTo>
                    <a:pt x="5955" y="21473"/>
                  </a:lnTo>
                  <a:lnTo>
                    <a:pt x="34153" y="115167"/>
                  </a:lnTo>
                  <a:lnTo>
                    <a:pt x="52538" y="176666"/>
                  </a:lnTo>
                  <a:lnTo>
                    <a:pt x="66700" y="224243"/>
                  </a:lnTo>
                  <a:lnTo>
                    <a:pt x="67678" y="226237"/>
                  </a:lnTo>
                  <a:lnTo>
                    <a:pt x="69850" y="227406"/>
                  </a:lnTo>
                  <a:lnTo>
                    <a:pt x="71805" y="227469"/>
                  </a:lnTo>
                  <a:lnTo>
                    <a:pt x="851877" y="227622"/>
                  </a:lnTo>
                  <a:lnTo>
                    <a:pt x="853554" y="228536"/>
                  </a:lnTo>
                  <a:lnTo>
                    <a:pt x="854498" y="226860"/>
                  </a:lnTo>
                  <a:lnTo>
                    <a:pt x="248132" y="226860"/>
                  </a:lnTo>
                  <a:lnTo>
                    <a:pt x="246468" y="225501"/>
                  </a:lnTo>
                  <a:lnTo>
                    <a:pt x="239178" y="200612"/>
                  </a:lnTo>
                  <a:lnTo>
                    <a:pt x="233016" y="179943"/>
                  </a:lnTo>
                  <a:lnTo>
                    <a:pt x="220611" y="138633"/>
                  </a:lnTo>
                  <a:lnTo>
                    <a:pt x="203150" y="80283"/>
                  </a:lnTo>
                  <a:lnTo>
                    <a:pt x="197294" y="60845"/>
                  </a:lnTo>
                  <a:lnTo>
                    <a:pt x="192654" y="45623"/>
                  </a:lnTo>
                  <a:lnTo>
                    <a:pt x="187971" y="30413"/>
                  </a:lnTo>
                  <a:lnTo>
                    <a:pt x="178562" y="0"/>
                  </a:lnTo>
                  <a:close/>
                </a:path>
                <a:path w="854710" h="228600">
                  <a:moveTo>
                    <a:pt x="854570" y="226733"/>
                  </a:moveTo>
                  <a:lnTo>
                    <a:pt x="248132" y="226860"/>
                  </a:lnTo>
                  <a:lnTo>
                    <a:pt x="854498" y="226860"/>
                  </a:lnTo>
                  <a:lnTo>
                    <a:pt x="854570" y="226733"/>
                  </a:lnTo>
                  <a:close/>
                </a:path>
              </a:pathLst>
            </a:custGeom>
            <a:solidFill>
              <a:srgbClr val="696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19"/>
            <p:cNvSpPr/>
            <p:nvPr/>
          </p:nvSpPr>
          <p:spPr>
            <a:xfrm>
              <a:off x="7878762" y="6648008"/>
              <a:ext cx="640189" cy="206719"/>
            </a:xfrm>
            <a:custGeom>
              <a:avLst/>
              <a:gdLst/>
              <a:ahLst/>
              <a:cxnLst/>
              <a:rect l="l" t="t" r="r" b="b"/>
              <a:pathLst>
                <a:path w="748665" h="227965">
                  <a:moveTo>
                    <a:pt x="177418" y="0"/>
                  </a:moveTo>
                  <a:lnTo>
                    <a:pt x="0" y="0"/>
                  </a:lnTo>
                  <a:lnTo>
                    <a:pt x="368" y="1485"/>
                  </a:lnTo>
                  <a:lnTo>
                    <a:pt x="622" y="2997"/>
                  </a:lnTo>
                  <a:lnTo>
                    <a:pt x="55752" y="178333"/>
                  </a:lnTo>
                  <a:lnTo>
                    <a:pt x="59507" y="190411"/>
                  </a:lnTo>
                  <a:lnTo>
                    <a:pt x="70624" y="226694"/>
                  </a:lnTo>
                  <a:lnTo>
                    <a:pt x="70815" y="226910"/>
                  </a:lnTo>
                  <a:lnTo>
                    <a:pt x="70954" y="227164"/>
                  </a:lnTo>
                  <a:lnTo>
                    <a:pt x="71031" y="227444"/>
                  </a:lnTo>
                  <a:lnTo>
                    <a:pt x="72529" y="227482"/>
                  </a:lnTo>
                  <a:lnTo>
                    <a:pt x="744105" y="227647"/>
                  </a:lnTo>
                  <a:lnTo>
                    <a:pt x="745921" y="227507"/>
                  </a:lnTo>
                  <a:lnTo>
                    <a:pt x="747712" y="227431"/>
                  </a:lnTo>
                  <a:lnTo>
                    <a:pt x="747978" y="227025"/>
                  </a:lnTo>
                  <a:lnTo>
                    <a:pt x="745540" y="227025"/>
                  </a:lnTo>
                  <a:lnTo>
                    <a:pt x="744314" y="226834"/>
                  </a:lnTo>
                  <a:lnTo>
                    <a:pt x="249427" y="226834"/>
                  </a:lnTo>
                  <a:lnTo>
                    <a:pt x="247903" y="225437"/>
                  </a:lnTo>
                  <a:lnTo>
                    <a:pt x="243373" y="210585"/>
                  </a:lnTo>
                  <a:lnTo>
                    <a:pt x="239837" y="199243"/>
                  </a:lnTo>
                  <a:lnTo>
                    <a:pt x="187629" y="33540"/>
                  </a:lnTo>
                  <a:lnTo>
                    <a:pt x="185028" y="25169"/>
                  </a:lnTo>
                  <a:lnTo>
                    <a:pt x="177418" y="0"/>
                  </a:lnTo>
                  <a:close/>
                </a:path>
                <a:path w="748665" h="227965">
                  <a:moveTo>
                    <a:pt x="747026" y="225564"/>
                  </a:moveTo>
                  <a:lnTo>
                    <a:pt x="745540" y="227025"/>
                  </a:lnTo>
                  <a:lnTo>
                    <a:pt x="747978" y="227025"/>
                  </a:lnTo>
                  <a:lnTo>
                    <a:pt x="748334" y="226479"/>
                  </a:lnTo>
                  <a:lnTo>
                    <a:pt x="748042" y="225882"/>
                  </a:lnTo>
                  <a:lnTo>
                    <a:pt x="747026" y="225564"/>
                  </a:lnTo>
                  <a:close/>
                </a:path>
                <a:path w="748665" h="227965">
                  <a:moveTo>
                    <a:pt x="743661" y="226733"/>
                  </a:moveTo>
                  <a:lnTo>
                    <a:pt x="249427" y="226834"/>
                  </a:lnTo>
                  <a:lnTo>
                    <a:pt x="744314" y="226834"/>
                  </a:lnTo>
                  <a:lnTo>
                    <a:pt x="743661" y="226733"/>
                  </a:lnTo>
                  <a:close/>
                </a:path>
              </a:pathLst>
            </a:custGeom>
            <a:solidFill>
              <a:srgbClr val="696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20"/>
            <p:cNvSpPr/>
            <p:nvPr/>
          </p:nvSpPr>
          <p:spPr>
            <a:xfrm>
              <a:off x="2294253" y="6648006"/>
              <a:ext cx="211767" cy="206719"/>
            </a:xfrm>
            <a:custGeom>
              <a:avLst/>
              <a:gdLst/>
              <a:ahLst/>
              <a:cxnLst/>
              <a:rect l="l" t="t" r="r" b="b"/>
              <a:pathLst>
                <a:path w="247650" h="227965">
                  <a:moveTo>
                    <a:pt x="177419" y="0"/>
                  </a:moveTo>
                  <a:lnTo>
                    <a:pt x="0" y="0"/>
                  </a:lnTo>
                  <a:lnTo>
                    <a:pt x="165" y="749"/>
                  </a:lnTo>
                  <a:lnTo>
                    <a:pt x="266" y="1511"/>
                  </a:lnTo>
                  <a:lnTo>
                    <a:pt x="50433" y="163407"/>
                  </a:lnTo>
                  <a:lnTo>
                    <a:pt x="70116" y="227431"/>
                  </a:lnTo>
                  <a:lnTo>
                    <a:pt x="247294" y="227431"/>
                  </a:lnTo>
                  <a:lnTo>
                    <a:pt x="246913" y="225780"/>
                  </a:lnTo>
                  <a:lnTo>
                    <a:pt x="246608" y="224116"/>
                  </a:lnTo>
                  <a:lnTo>
                    <a:pt x="193128" y="51587"/>
                  </a:lnTo>
                  <a:lnTo>
                    <a:pt x="189170" y="38701"/>
                  </a:lnTo>
                  <a:lnTo>
                    <a:pt x="177419" y="0"/>
                  </a:lnTo>
                  <a:close/>
                </a:path>
              </a:pathLst>
            </a:custGeom>
            <a:solidFill>
              <a:srgbClr val="696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21"/>
            <p:cNvSpPr/>
            <p:nvPr/>
          </p:nvSpPr>
          <p:spPr>
            <a:xfrm>
              <a:off x="6981683" y="6648006"/>
              <a:ext cx="168328" cy="205567"/>
            </a:xfrm>
            <a:custGeom>
              <a:avLst/>
              <a:gdLst/>
              <a:ahLst/>
              <a:cxnLst/>
              <a:rect l="l" t="t" r="r" b="b"/>
              <a:pathLst>
                <a:path w="196850" h="226695">
                  <a:moveTo>
                    <a:pt x="196430" y="0"/>
                  </a:moveTo>
                  <a:lnTo>
                    <a:pt x="0" y="0"/>
                  </a:lnTo>
                  <a:lnTo>
                    <a:pt x="0" y="223939"/>
                  </a:lnTo>
                  <a:lnTo>
                    <a:pt x="165" y="226707"/>
                  </a:lnTo>
                  <a:lnTo>
                    <a:pt x="136397" y="226695"/>
                  </a:lnTo>
                  <a:lnTo>
                    <a:pt x="136258" y="226656"/>
                  </a:lnTo>
                  <a:lnTo>
                    <a:pt x="145766" y="190401"/>
                  </a:lnTo>
                  <a:lnTo>
                    <a:pt x="158207" y="143370"/>
                  </a:lnTo>
                  <a:lnTo>
                    <a:pt x="172433" y="89896"/>
                  </a:lnTo>
                  <a:lnTo>
                    <a:pt x="196430" y="0"/>
                  </a:lnTo>
                  <a:close/>
                </a:path>
              </a:pathLst>
            </a:custGeom>
            <a:solidFill>
              <a:srgbClr val="C943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22"/>
            <p:cNvSpPr/>
            <p:nvPr/>
          </p:nvSpPr>
          <p:spPr>
            <a:xfrm>
              <a:off x="8456951" y="6648008"/>
              <a:ext cx="134662" cy="206719"/>
            </a:xfrm>
            <a:custGeom>
              <a:avLst/>
              <a:gdLst/>
              <a:ahLst/>
              <a:cxnLst/>
              <a:rect l="l" t="t" r="r" b="b"/>
              <a:pathLst>
                <a:path w="157479" h="227965">
                  <a:moveTo>
                    <a:pt x="153873" y="0"/>
                  </a:moveTo>
                  <a:lnTo>
                    <a:pt x="0" y="0"/>
                  </a:lnTo>
                  <a:lnTo>
                    <a:pt x="450" y="1142"/>
                  </a:lnTo>
                  <a:lnTo>
                    <a:pt x="977" y="2235"/>
                  </a:lnTo>
                  <a:lnTo>
                    <a:pt x="52308" y="165928"/>
                  </a:lnTo>
                  <a:lnTo>
                    <a:pt x="70853" y="225564"/>
                  </a:lnTo>
                  <a:lnTo>
                    <a:pt x="71094" y="226174"/>
                  </a:lnTo>
                  <a:lnTo>
                    <a:pt x="71310" y="226809"/>
                  </a:lnTo>
                  <a:lnTo>
                    <a:pt x="71551" y="227431"/>
                  </a:lnTo>
                  <a:lnTo>
                    <a:pt x="153936" y="227380"/>
                  </a:lnTo>
                  <a:lnTo>
                    <a:pt x="157035" y="224561"/>
                  </a:lnTo>
                  <a:lnTo>
                    <a:pt x="155930" y="220776"/>
                  </a:lnTo>
                  <a:lnTo>
                    <a:pt x="155956" y="6464"/>
                  </a:lnTo>
                  <a:lnTo>
                    <a:pt x="155778" y="2679"/>
                  </a:lnTo>
                  <a:lnTo>
                    <a:pt x="155267" y="1130"/>
                  </a:lnTo>
                  <a:lnTo>
                    <a:pt x="153873" y="0"/>
                  </a:lnTo>
                  <a:close/>
                </a:path>
              </a:pathLst>
            </a:custGeom>
            <a:solidFill>
              <a:srgbClr val="74C2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23"/>
            <p:cNvSpPr/>
            <p:nvPr/>
          </p:nvSpPr>
          <p:spPr>
            <a:xfrm>
              <a:off x="2897279" y="6648008"/>
              <a:ext cx="95567" cy="206719"/>
            </a:xfrm>
            <a:custGeom>
              <a:avLst/>
              <a:gdLst/>
              <a:ahLst/>
              <a:cxnLst/>
              <a:rect l="l" t="t" r="r" b="b"/>
              <a:pathLst>
                <a:path w="111760" h="227965">
                  <a:moveTo>
                    <a:pt x="111252" y="0"/>
                  </a:moveTo>
                  <a:lnTo>
                    <a:pt x="1727" y="0"/>
                  </a:lnTo>
                  <a:lnTo>
                    <a:pt x="0" y="1739"/>
                  </a:lnTo>
                  <a:lnTo>
                    <a:pt x="393" y="3975"/>
                  </a:lnTo>
                  <a:lnTo>
                    <a:pt x="393" y="85089"/>
                  </a:lnTo>
                  <a:lnTo>
                    <a:pt x="698" y="88899"/>
                  </a:lnTo>
                  <a:lnTo>
                    <a:pt x="1739" y="92608"/>
                  </a:lnTo>
                  <a:lnTo>
                    <a:pt x="44132" y="227444"/>
                  </a:lnTo>
                  <a:lnTo>
                    <a:pt x="60515" y="227456"/>
                  </a:lnTo>
                  <a:lnTo>
                    <a:pt x="60566" y="226923"/>
                  </a:lnTo>
                  <a:lnTo>
                    <a:pt x="60706" y="226682"/>
                  </a:lnTo>
                  <a:lnTo>
                    <a:pt x="67389" y="180702"/>
                  </a:lnTo>
                  <a:lnTo>
                    <a:pt x="79958" y="113815"/>
                  </a:lnTo>
                  <a:lnTo>
                    <a:pt x="92956" y="60300"/>
                  </a:lnTo>
                  <a:lnTo>
                    <a:pt x="104645" y="19942"/>
                  </a:lnTo>
                  <a:lnTo>
                    <a:pt x="111252" y="0"/>
                  </a:lnTo>
                  <a:close/>
                </a:path>
              </a:pathLst>
            </a:custGeom>
            <a:solidFill>
              <a:srgbClr val="68C4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24"/>
            <p:cNvSpPr/>
            <p:nvPr/>
          </p:nvSpPr>
          <p:spPr>
            <a:xfrm>
              <a:off x="82" y="6647637"/>
              <a:ext cx="70046" cy="207295"/>
            </a:xfrm>
            <a:custGeom>
              <a:avLst/>
              <a:gdLst/>
              <a:ahLst/>
              <a:cxnLst/>
              <a:rect l="l" t="t" r="r" b="b"/>
              <a:pathLst>
                <a:path w="81915" h="228600">
                  <a:moveTo>
                    <a:pt x="482" y="0"/>
                  </a:moveTo>
                  <a:lnTo>
                    <a:pt x="64" y="673"/>
                  </a:lnTo>
                  <a:lnTo>
                    <a:pt x="0" y="228028"/>
                  </a:lnTo>
                  <a:lnTo>
                    <a:pt x="81356" y="227799"/>
                  </a:lnTo>
                  <a:lnTo>
                    <a:pt x="25882" y="42367"/>
                  </a:lnTo>
                  <a:lnTo>
                    <a:pt x="22680" y="31913"/>
                  </a:lnTo>
                  <a:lnTo>
                    <a:pt x="19442" y="21472"/>
                  </a:lnTo>
                  <a:lnTo>
                    <a:pt x="16343" y="10988"/>
                  </a:lnTo>
                  <a:lnTo>
                    <a:pt x="13633" y="673"/>
                  </a:lnTo>
                  <a:lnTo>
                    <a:pt x="6908" y="673"/>
                  </a:lnTo>
                  <a:lnTo>
                    <a:pt x="482" y="0"/>
                  </a:lnTo>
                  <a:close/>
                </a:path>
                <a:path w="81915" h="228600">
                  <a:moveTo>
                    <a:pt x="13563" y="406"/>
                  </a:moveTo>
                  <a:lnTo>
                    <a:pt x="10248" y="406"/>
                  </a:lnTo>
                  <a:lnTo>
                    <a:pt x="6908" y="673"/>
                  </a:lnTo>
                  <a:lnTo>
                    <a:pt x="13633" y="673"/>
                  </a:lnTo>
                  <a:lnTo>
                    <a:pt x="13563" y="406"/>
                  </a:lnTo>
                  <a:close/>
                </a:path>
              </a:pathLst>
            </a:custGeom>
            <a:solidFill>
              <a:srgbClr val="C943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25"/>
            <p:cNvSpPr/>
            <p:nvPr/>
          </p:nvSpPr>
          <p:spPr>
            <a:xfrm>
              <a:off x="8602174" y="6648056"/>
              <a:ext cx="0" cy="206142"/>
            </a:xfrm>
            <a:custGeom>
              <a:avLst/>
              <a:gdLst/>
              <a:ahLst/>
              <a:cxnLst/>
              <a:rect l="l" t="t" r="r" b="b"/>
              <a:pathLst>
                <a:path h="227329">
                  <a:moveTo>
                    <a:pt x="0" y="0"/>
                  </a:moveTo>
                  <a:lnTo>
                    <a:pt x="0" y="227329"/>
                  </a:lnTo>
                </a:path>
              </a:pathLst>
            </a:custGeom>
            <a:ln w="31889">
              <a:solidFill>
                <a:srgbClr val="6967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26"/>
            <p:cNvSpPr/>
            <p:nvPr/>
          </p:nvSpPr>
          <p:spPr>
            <a:xfrm>
              <a:off x="2873985" y="6648010"/>
              <a:ext cx="25521" cy="80039"/>
            </a:xfrm>
            <a:custGeom>
              <a:avLst/>
              <a:gdLst/>
              <a:ahLst/>
              <a:cxnLst/>
              <a:rect l="l" t="t" r="r" b="b"/>
              <a:pathLst>
                <a:path w="29845" h="88265">
                  <a:moveTo>
                    <a:pt x="28054" y="0"/>
                  </a:moveTo>
                  <a:lnTo>
                    <a:pt x="0" y="0"/>
                  </a:lnTo>
                  <a:lnTo>
                    <a:pt x="252" y="1269"/>
                  </a:lnTo>
                  <a:lnTo>
                    <a:pt x="27228" y="87693"/>
                  </a:lnTo>
                  <a:lnTo>
                    <a:pt x="29705" y="87007"/>
                  </a:lnTo>
                  <a:lnTo>
                    <a:pt x="28448" y="84937"/>
                  </a:lnTo>
                  <a:lnTo>
                    <a:pt x="28498" y="2705"/>
                  </a:lnTo>
                  <a:lnTo>
                    <a:pt x="28841" y="1269"/>
                  </a:lnTo>
                  <a:lnTo>
                    <a:pt x="28054" y="0"/>
                  </a:lnTo>
                  <a:close/>
                </a:path>
              </a:pathLst>
            </a:custGeom>
            <a:solidFill>
              <a:srgbClr val="68C4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27"/>
            <p:cNvSpPr/>
            <p:nvPr/>
          </p:nvSpPr>
          <p:spPr>
            <a:xfrm>
              <a:off x="2898018" y="6648009"/>
              <a:ext cx="0" cy="84070"/>
            </a:xfrm>
            <a:custGeom>
              <a:avLst/>
              <a:gdLst/>
              <a:ahLst/>
              <a:cxnLst/>
              <a:rect l="l" t="t" r="r" b="b"/>
              <a:pathLst>
                <a:path h="92709">
                  <a:moveTo>
                    <a:pt x="0" y="0"/>
                  </a:moveTo>
                  <a:lnTo>
                    <a:pt x="0" y="92608"/>
                  </a:lnTo>
                </a:path>
              </a:pathLst>
            </a:custGeom>
            <a:ln w="3175">
              <a:solidFill>
                <a:srgbClr val="6BA7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074" name="Picture 2" descr="Conferencia Estadual de SaÃºde da Parai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65" y="4793912"/>
            <a:ext cx="7156274" cy="17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" name="Agrupar 44"/>
          <p:cNvGrpSpPr/>
          <p:nvPr/>
        </p:nvGrpSpPr>
        <p:grpSpPr>
          <a:xfrm>
            <a:off x="1058957" y="2708920"/>
            <a:ext cx="8370245" cy="1880919"/>
            <a:chOff x="1523671" y="1556792"/>
            <a:chExt cx="6288689" cy="1880919"/>
          </a:xfrm>
        </p:grpSpPr>
        <p:pic>
          <p:nvPicPr>
            <p:cNvPr id="41" name="Imagem 4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2912993"/>
              <a:ext cx="371991" cy="371991"/>
            </a:xfrm>
            <a:prstGeom prst="rect">
              <a:avLst/>
            </a:prstGeom>
          </p:spPr>
        </p:pic>
        <p:pic>
          <p:nvPicPr>
            <p:cNvPr id="42" name="Imagem 4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3671" y="2252879"/>
              <a:ext cx="456041" cy="456041"/>
            </a:xfrm>
            <a:prstGeom prst="rect">
              <a:avLst/>
            </a:prstGeom>
          </p:spPr>
        </p:pic>
        <p:pic>
          <p:nvPicPr>
            <p:cNvPr id="43" name="Imagem 42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00"/>
            <a:stretch/>
          </p:blipFill>
          <p:spPr>
            <a:xfrm>
              <a:off x="1547664" y="1556792"/>
              <a:ext cx="440330" cy="463194"/>
            </a:xfrm>
            <a:prstGeom prst="rect">
              <a:avLst/>
            </a:prstGeom>
          </p:spPr>
        </p:pic>
        <p:sp>
          <p:nvSpPr>
            <p:cNvPr id="44" name="CaixaDeTexto 43"/>
            <p:cNvSpPr txBox="1"/>
            <p:nvPr/>
          </p:nvSpPr>
          <p:spPr>
            <a:xfrm>
              <a:off x="2072680" y="2852936"/>
              <a:ext cx="19952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(83) 35069608</a:t>
              </a:r>
              <a:endParaRPr lang="pt-BR" sz="3200" b="1" dirty="0"/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2095174" y="2276872"/>
              <a:ext cx="4277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9CONFESPB@GMAIL.COM</a:t>
              </a:r>
              <a:endParaRPr lang="pt-BR" sz="3200" b="1" dirty="0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2119638" y="1637281"/>
              <a:ext cx="56927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/>
                <a:t>https://9confespb.blogspot.com/</a:t>
              </a:r>
            </a:p>
          </p:txBody>
        </p:sp>
      </p:grpSp>
      <p:sp>
        <p:nvSpPr>
          <p:cNvPr id="48" name="CaixaDeTexto 47"/>
          <p:cNvSpPr txBox="1"/>
          <p:nvPr/>
        </p:nvSpPr>
        <p:spPr>
          <a:xfrm>
            <a:off x="2590892" y="2206605"/>
            <a:ext cx="5941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JAMACYR MENDES 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12569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1606" y="-292268"/>
            <a:ext cx="9882158" cy="741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8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37883" y="6648006"/>
            <a:ext cx="1557304" cy="207295"/>
          </a:xfrm>
          <a:custGeom>
            <a:avLst/>
            <a:gdLst/>
            <a:ahLst/>
            <a:cxnLst/>
            <a:rect l="l" t="t" r="r" b="b"/>
            <a:pathLst>
              <a:path w="1821179" h="228600">
                <a:moveTo>
                  <a:pt x="1815490" y="0"/>
                </a:moveTo>
                <a:lnTo>
                  <a:pt x="2438" y="0"/>
                </a:lnTo>
                <a:lnTo>
                  <a:pt x="546" y="2019"/>
                </a:lnTo>
                <a:lnTo>
                  <a:pt x="1320" y="4343"/>
                </a:lnTo>
                <a:lnTo>
                  <a:pt x="3553" y="13376"/>
                </a:lnTo>
                <a:lnTo>
                  <a:pt x="12141" y="53532"/>
                </a:lnTo>
                <a:lnTo>
                  <a:pt x="17476" y="93023"/>
                </a:lnTo>
                <a:lnTo>
                  <a:pt x="18618" y="116992"/>
                </a:lnTo>
                <a:lnTo>
                  <a:pt x="19558" y="120916"/>
                </a:lnTo>
                <a:lnTo>
                  <a:pt x="19621" y="126568"/>
                </a:lnTo>
                <a:lnTo>
                  <a:pt x="20294" y="128104"/>
                </a:lnTo>
                <a:lnTo>
                  <a:pt x="24409" y="130530"/>
                </a:lnTo>
                <a:lnTo>
                  <a:pt x="24574" y="132842"/>
                </a:lnTo>
                <a:lnTo>
                  <a:pt x="20370" y="148915"/>
                </a:lnTo>
                <a:lnTo>
                  <a:pt x="16992" y="162221"/>
                </a:lnTo>
                <a:lnTo>
                  <a:pt x="13643" y="175535"/>
                </a:lnTo>
                <a:lnTo>
                  <a:pt x="10261" y="188836"/>
                </a:lnTo>
                <a:lnTo>
                  <a:pt x="6000" y="205366"/>
                </a:lnTo>
                <a:lnTo>
                  <a:pt x="3917" y="213644"/>
                </a:lnTo>
                <a:lnTo>
                  <a:pt x="1435" y="224078"/>
                </a:lnTo>
                <a:lnTo>
                  <a:pt x="0" y="226885"/>
                </a:lnTo>
                <a:lnTo>
                  <a:pt x="3543" y="228079"/>
                </a:lnTo>
                <a:lnTo>
                  <a:pt x="1760080" y="228079"/>
                </a:lnTo>
                <a:lnTo>
                  <a:pt x="1777803" y="172370"/>
                </a:lnTo>
                <a:lnTo>
                  <a:pt x="1797453" y="98580"/>
                </a:lnTo>
                <a:lnTo>
                  <a:pt x="1817827" y="21856"/>
                </a:lnTo>
                <a:lnTo>
                  <a:pt x="1820354" y="15506"/>
                </a:lnTo>
                <a:lnTo>
                  <a:pt x="1820633" y="8648"/>
                </a:lnTo>
                <a:lnTo>
                  <a:pt x="1818970" y="5715"/>
                </a:lnTo>
                <a:lnTo>
                  <a:pt x="1819529" y="1435"/>
                </a:lnTo>
                <a:lnTo>
                  <a:pt x="1815490" y="0"/>
                </a:lnTo>
                <a:close/>
              </a:path>
            </a:pathLst>
          </a:custGeom>
          <a:solidFill>
            <a:srgbClr val="FAA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8827" y="6648006"/>
            <a:ext cx="1413410" cy="207871"/>
          </a:xfrm>
          <a:custGeom>
            <a:avLst/>
            <a:gdLst/>
            <a:ahLst/>
            <a:cxnLst/>
            <a:rect l="l" t="t" r="r" b="b"/>
            <a:pathLst>
              <a:path w="1652904" h="229234">
                <a:moveTo>
                  <a:pt x="1626141" y="228041"/>
                </a:moveTo>
                <a:lnTo>
                  <a:pt x="1622925" y="228041"/>
                </a:lnTo>
                <a:lnTo>
                  <a:pt x="1625096" y="228790"/>
                </a:lnTo>
                <a:lnTo>
                  <a:pt x="1626141" y="228041"/>
                </a:lnTo>
                <a:close/>
              </a:path>
              <a:path w="1652904" h="229234">
                <a:moveTo>
                  <a:pt x="8082" y="224485"/>
                </a:moveTo>
                <a:lnTo>
                  <a:pt x="1262" y="224840"/>
                </a:lnTo>
                <a:lnTo>
                  <a:pt x="81" y="226618"/>
                </a:lnTo>
                <a:lnTo>
                  <a:pt x="0" y="227406"/>
                </a:lnTo>
                <a:lnTo>
                  <a:pt x="182" y="227761"/>
                </a:lnTo>
                <a:lnTo>
                  <a:pt x="830" y="228015"/>
                </a:lnTo>
                <a:lnTo>
                  <a:pt x="2621" y="228155"/>
                </a:lnTo>
                <a:lnTo>
                  <a:pt x="1626141" y="228041"/>
                </a:lnTo>
                <a:lnTo>
                  <a:pt x="1627027" y="227406"/>
                </a:lnTo>
                <a:lnTo>
                  <a:pt x="1627765" y="224510"/>
                </a:lnTo>
                <a:lnTo>
                  <a:pt x="731524" y="224510"/>
                </a:lnTo>
                <a:lnTo>
                  <a:pt x="8082" y="224485"/>
                </a:lnTo>
                <a:close/>
              </a:path>
              <a:path w="1652904" h="229234">
                <a:moveTo>
                  <a:pt x="1626862" y="0"/>
                </a:moveTo>
                <a:lnTo>
                  <a:pt x="793208" y="0"/>
                </a:lnTo>
                <a:lnTo>
                  <a:pt x="790910" y="1778"/>
                </a:lnTo>
                <a:lnTo>
                  <a:pt x="789944" y="4279"/>
                </a:lnTo>
                <a:lnTo>
                  <a:pt x="786652" y="16979"/>
                </a:lnTo>
                <a:lnTo>
                  <a:pt x="781427" y="36857"/>
                </a:lnTo>
                <a:lnTo>
                  <a:pt x="767701" y="88267"/>
                </a:lnTo>
                <a:lnTo>
                  <a:pt x="731524" y="224510"/>
                </a:lnTo>
                <a:lnTo>
                  <a:pt x="1627765" y="224510"/>
                </a:lnTo>
                <a:lnTo>
                  <a:pt x="1646750" y="150101"/>
                </a:lnTo>
                <a:lnTo>
                  <a:pt x="1648172" y="144602"/>
                </a:lnTo>
                <a:lnTo>
                  <a:pt x="1649696" y="139115"/>
                </a:lnTo>
                <a:lnTo>
                  <a:pt x="1651335" y="131648"/>
                </a:lnTo>
                <a:lnTo>
                  <a:pt x="1652427" y="128409"/>
                </a:lnTo>
                <a:lnTo>
                  <a:pt x="1645150" y="127622"/>
                </a:lnTo>
                <a:lnTo>
                  <a:pt x="1645785" y="124815"/>
                </a:lnTo>
                <a:lnTo>
                  <a:pt x="1645670" y="121932"/>
                </a:lnTo>
                <a:lnTo>
                  <a:pt x="1641746" y="72707"/>
                </a:lnTo>
                <a:lnTo>
                  <a:pt x="1631336" y="18016"/>
                </a:lnTo>
                <a:lnTo>
                  <a:pt x="1626862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47365" y="6648006"/>
            <a:ext cx="679827" cy="206142"/>
          </a:xfrm>
          <a:custGeom>
            <a:avLst/>
            <a:gdLst/>
            <a:ahLst/>
            <a:cxnLst/>
            <a:rect l="l" t="t" r="r" b="b"/>
            <a:pathLst>
              <a:path w="795020" h="227329">
                <a:moveTo>
                  <a:pt x="794918" y="0"/>
                </a:moveTo>
                <a:lnTo>
                  <a:pt x="52679" y="0"/>
                </a:lnTo>
                <a:lnTo>
                  <a:pt x="50266" y="1092"/>
                </a:lnTo>
                <a:lnTo>
                  <a:pt x="36360" y="44843"/>
                </a:lnTo>
                <a:lnTo>
                  <a:pt x="22491" y="98893"/>
                </a:lnTo>
                <a:lnTo>
                  <a:pt x="11252" y="153581"/>
                </a:lnTo>
                <a:lnTo>
                  <a:pt x="2952" y="204451"/>
                </a:lnTo>
                <a:lnTo>
                  <a:pt x="0" y="225475"/>
                </a:lnTo>
                <a:lnTo>
                  <a:pt x="2120" y="226695"/>
                </a:lnTo>
                <a:lnTo>
                  <a:pt x="730630" y="226733"/>
                </a:lnTo>
                <a:lnTo>
                  <a:pt x="733717" y="227126"/>
                </a:lnTo>
                <a:lnTo>
                  <a:pt x="735202" y="225717"/>
                </a:lnTo>
                <a:lnTo>
                  <a:pt x="740792" y="204437"/>
                </a:lnTo>
                <a:lnTo>
                  <a:pt x="745605" y="186256"/>
                </a:lnTo>
                <a:lnTo>
                  <a:pt x="782599" y="47332"/>
                </a:lnTo>
                <a:lnTo>
                  <a:pt x="785710" y="35506"/>
                </a:lnTo>
                <a:lnTo>
                  <a:pt x="794918" y="0"/>
                </a:lnTo>
                <a:close/>
              </a:path>
            </a:pathLst>
          </a:custGeom>
          <a:solidFill>
            <a:srgbClr val="B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408" y="6648006"/>
            <a:ext cx="582088" cy="207295"/>
          </a:xfrm>
          <a:custGeom>
            <a:avLst/>
            <a:gdLst/>
            <a:ahLst/>
            <a:cxnLst/>
            <a:rect l="l" t="t" r="r" b="b"/>
            <a:pathLst>
              <a:path w="680719" h="228600">
                <a:moveTo>
                  <a:pt x="677292" y="227584"/>
                </a:moveTo>
                <a:lnTo>
                  <a:pt x="674065" y="227584"/>
                </a:lnTo>
                <a:lnTo>
                  <a:pt x="676414" y="228295"/>
                </a:lnTo>
                <a:lnTo>
                  <a:pt x="677292" y="227584"/>
                </a:lnTo>
                <a:close/>
              </a:path>
              <a:path w="680719" h="228600">
                <a:moveTo>
                  <a:pt x="677570" y="0"/>
                </a:moveTo>
                <a:lnTo>
                  <a:pt x="1409" y="0"/>
                </a:lnTo>
                <a:lnTo>
                  <a:pt x="0" y="2032"/>
                </a:lnTo>
                <a:lnTo>
                  <a:pt x="698" y="4089"/>
                </a:lnTo>
                <a:lnTo>
                  <a:pt x="3378" y="13754"/>
                </a:lnTo>
                <a:lnTo>
                  <a:pt x="5816" y="21209"/>
                </a:lnTo>
                <a:lnTo>
                  <a:pt x="22559" y="76654"/>
                </a:lnTo>
                <a:lnTo>
                  <a:pt x="67830" y="227622"/>
                </a:lnTo>
                <a:lnTo>
                  <a:pt x="677292" y="227584"/>
                </a:lnTo>
                <a:lnTo>
                  <a:pt x="678421" y="226669"/>
                </a:lnTo>
                <a:lnTo>
                  <a:pt x="680351" y="223570"/>
                </a:lnTo>
                <a:lnTo>
                  <a:pt x="679640" y="220078"/>
                </a:lnTo>
                <a:lnTo>
                  <a:pt x="679541" y="4089"/>
                </a:lnTo>
                <a:lnTo>
                  <a:pt x="679475" y="2692"/>
                </a:lnTo>
                <a:lnTo>
                  <a:pt x="678992" y="1143"/>
                </a:lnTo>
                <a:lnTo>
                  <a:pt x="677570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0947" y="6648008"/>
            <a:ext cx="595120" cy="206719"/>
          </a:xfrm>
          <a:custGeom>
            <a:avLst/>
            <a:gdLst/>
            <a:ahLst/>
            <a:cxnLst/>
            <a:rect l="l" t="t" r="r" b="b"/>
            <a:pathLst>
              <a:path w="695960" h="227965">
                <a:moveTo>
                  <a:pt x="623658" y="0"/>
                </a:moveTo>
                <a:lnTo>
                  <a:pt x="0" y="0"/>
                </a:lnTo>
                <a:lnTo>
                  <a:pt x="266" y="711"/>
                </a:lnTo>
                <a:lnTo>
                  <a:pt x="584" y="1422"/>
                </a:lnTo>
                <a:lnTo>
                  <a:pt x="44503" y="167156"/>
                </a:lnTo>
                <a:lnTo>
                  <a:pt x="60172" y="226644"/>
                </a:lnTo>
                <a:lnTo>
                  <a:pt x="62039" y="227672"/>
                </a:lnTo>
                <a:lnTo>
                  <a:pt x="690168" y="227558"/>
                </a:lnTo>
                <a:lnTo>
                  <a:pt x="693775" y="227431"/>
                </a:lnTo>
                <a:lnTo>
                  <a:pt x="695629" y="225361"/>
                </a:lnTo>
                <a:lnTo>
                  <a:pt x="694829" y="223100"/>
                </a:lnTo>
                <a:lnTo>
                  <a:pt x="682797" y="184113"/>
                </a:lnTo>
                <a:lnTo>
                  <a:pt x="638116" y="39881"/>
                </a:lnTo>
                <a:lnTo>
                  <a:pt x="632819" y="22936"/>
                </a:lnTo>
                <a:lnTo>
                  <a:pt x="626694" y="3682"/>
                </a:lnTo>
                <a:lnTo>
                  <a:pt x="626033" y="1269"/>
                </a:lnTo>
                <a:lnTo>
                  <a:pt x="62365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3485" y="6648006"/>
            <a:ext cx="528875" cy="206719"/>
          </a:xfrm>
          <a:custGeom>
            <a:avLst/>
            <a:gdLst/>
            <a:ahLst/>
            <a:cxnLst/>
            <a:rect l="l" t="t" r="r" b="b"/>
            <a:pathLst>
              <a:path w="618490" h="227965">
                <a:moveTo>
                  <a:pt x="618020" y="0"/>
                </a:moveTo>
                <a:lnTo>
                  <a:pt x="2501" y="0"/>
                </a:lnTo>
                <a:lnTo>
                  <a:pt x="0" y="2044"/>
                </a:lnTo>
                <a:lnTo>
                  <a:pt x="444" y="4991"/>
                </a:lnTo>
                <a:lnTo>
                  <a:pt x="495" y="222300"/>
                </a:lnTo>
                <a:lnTo>
                  <a:pt x="617004" y="227660"/>
                </a:lnTo>
                <a:lnTo>
                  <a:pt x="618134" y="226695"/>
                </a:lnTo>
                <a:lnTo>
                  <a:pt x="618020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4076" y="6648008"/>
            <a:ext cx="493038" cy="206719"/>
          </a:xfrm>
          <a:custGeom>
            <a:avLst/>
            <a:gdLst/>
            <a:ahLst/>
            <a:cxnLst/>
            <a:rect l="l" t="t" r="r" b="b"/>
            <a:pathLst>
              <a:path w="576579" h="227965">
                <a:moveTo>
                  <a:pt x="502767" y="0"/>
                </a:moveTo>
                <a:lnTo>
                  <a:pt x="2209" y="0"/>
                </a:lnTo>
                <a:lnTo>
                  <a:pt x="0" y="2158"/>
                </a:lnTo>
                <a:lnTo>
                  <a:pt x="1041" y="4559"/>
                </a:lnTo>
                <a:lnTo>
                  <a:pt x="1790" y="6883"/>
                </a:lnTo>
                <a:lnTo>
                  <a:pt x="6808" y="22821"/>
                </a:lnTo>
                <a:lnTo>
                  <a:pt x="16653" y="54760"/>
                </a:lnTo>
                <a:lnTo>
                  <a:pt x="21628" y="70713"/>
                </a:lnTo>
                <a:lnTo>
                  <a:pt x="25051" y="81603"/>
                </a:lnTo>
                <a:lnTo>
                  <a:pt x="28447" y="92497"/>
                </a:lnTo>
                <a:lnTo>
                  <a:pt x="60126" y="194904"/>
                </a:lnTo>
                <a:lnTo>
                  <a:pt x="69176" y="223989"/>
                </a:lnTo>
                <a:lnTo>
                  <a:pt x="70002" y="226123"/>
                </a:lnTo>
                <a:lnTo>
                  <a:pt x="72097" y="227431"/>
                </a:lnTo>
                <a:lnTo>
                  <a:pt x="570814" y="227571"/>
                </a:lnTo>
                <a:lnTo>
                  <a:pt x="574138" y="227431"/>
                </a:lnTo>
                <a:lnTo>
                  <a:pt x="575983" y="225056"/>
                </a:lnTo>
                <a:lnTo>
                  <a:pt x="574624" y="222669"/>
                </a:lnTo>
                <a:lnTo>
                  <a:pt x="570445" y="209459"/>
                </a:lnTo>
                <a:lnTo>
                  <a:pt x="563586" y="187506"/>
                </a:lnTo>
                <a:lnTo>
                  <a:pt x="553520" y="155458"/>
                </a:lnTo>
                <a:lnTo>
                  <a:pt x="546939" y="134377"/>
                </a:lnTo>
                <a:lnTo>
                  <a:pt x="540332" y="113302"/>
                </a:lnTo>
                <a:lnTo>
                  <a:pt x="533641" y="92252"/>
                </a:lnTo>
                <a:lnTo>
                  <a:pt x="533184" y="90398"/>
                </a:lnTo>
                <a:lnTo>
                  <a:pt x="531545" y="89090"/>
                </a:lnTo>
                <a:lnTo>
                  <a:pt x="531329" y="87121"/>
                </a:lnTo>
                <a:lnTo>
                  <a:pt x="529501" y="80771"/>
                </a:lnTo>
                <a:lnTo>
                  <a:pt x="528193" y="74294"/>
                </a:lnTo>
                <a:lnTo>
                  <a:pt x="521395" y="52934"/>
                </a:lnTo>
                <a:lnTo>
                  <a:pt x="516653" y="37871"/>
                </a:lnTo>
                <a:lnTo>
                  <a:pt x="506348" y="4851"/>
                </a:lnTo>
                <a:lnTo>
                  <a:pt x="505701" y="1689"/>
                </a:lnTo>
                <a:lnTo>
                  <a:pt x="502767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8649" y="6648006"/>
            <a:ext cx="490323" cy="206719"/>
          </a:xfrm>
          <a:custGeom>
            <a:avLst/>
            <a:gdLst/>
            <a:ahLst/>
            <a:cxnLst/>
            <a:rect l="l" t="t" r="r" b="b"/>
            <a:pathLst>
              <a:path w="573404" h="227965">
                <a:moveTo>
                  <a:pt x="570920" y="227139"/>
                </a:moveTo>
                <a:lnTo>
                  <a:pt x="568502" y="227139"/>
                </a:lnTo>
                <a:lnTo>
                  <a:pt x="570191" y="227533"/>
                </a:lnTo>
                <a:lnTo>
                  <a:pt x="570920" y="227139"/>
                </a:lnTo>
                <a:close/>
              </a:path>
              <a:path w="573404" h="227965">
                <a:moveTo>
                  <a:pt x="500875" y="0"/>
                </a:moveTo>
                <a:lnTo>
                  <a:pt x="2133" y="0"/>
                </a:lnTo>
                <a:lnTo>
                  <a:pt x="0" y="2590"/>
                </a:lnTo>
                <a:lnTo>
                  <a:pt x="1168" y="5295"/>
                </a:lnTo>
                <a:lnTo>
                  <a:pt x="4462" y="15568"/>
                </a:lnTo>
                <a:lnTo>
                  <a:pt x="9287" y="30982"/>
                </a:lnTo>
                <a:lnTo>
                  <a:pt x="16889" y="54959"/>
                </a:lnTo>
                <a:lnTo>
                  <a:pt x="22020" y="71245"/>
                </a:lnTo>
                <a:lnTo>
                  <a:pt x="59893" y="191994"/>
                </a:lnTo>
                <a:lnTo>
                  <a:pt x="70916" y="226872"/>
                </a:lnTo>
                <a:lnTo>
                  <a:pt x="71488" y="227164"/>
                </a:lnTo>
                <a:lnTo>
                  <a:pt x="570920" y="227139"/>
                </a:lnTo>
                <a:lnTo>
                  <a:pt x="571766" y="226682"/>
                </a:lnTo>
                <a:lnTo>
                  <a:pt x="573316" y="225183"/>
                </a:lnTo>
                <a:lnTo>
                  <a:pt x="573214" y="223405"/>
                </a:lnTo>
                <a:lnTo>
                  <a:pt x="572033" y="219176"/>
                </a:lnTo>
                <a:lnTo>
                  <a:pt x="571525" y="216750"/>
                </a:lnTo>
                <a:lnTo>
                  <a:pt x="570763" y="214426"/>
                </a:lnTo>
                <a:lnTo>
                  <a:pt x="563733" y="192486"/>
                </a:lnTo>
                <a:lnTo>
                  <a:pt x="556847" y="170502"/>
                </a:lnTo>
                <a:lnTo>
                  <a:pt x="550003" y="148506"/>
                </a:lnTo>
                <a:lnTo>
                  <a:pt x="543102" y="126530"/>
                </a:lnTo>
                <a:lnTo>
                  <a:pt x="538429" y="111815"/>
                </a:lnTo>
                <a:lnTo>
                  <a:pt x="533793" y="97091"/>
                </a:lnTo>
                <a:lnTo>
                  <a:pt x="526662" y="74095"/>
                </a:lnTo>
                <a:lnTo>
                  <a:pt x="519491" y="51115"/>
                </a:lnTo>
                <a:lnTo>
                  <a:pt x="512271" y="28152"/>
                </a:lnTo>
                <a:lnTo>
                  <a:pt x="504990" y="5207"/>
                </a:lnTo>
                <a:lnTo>
                  <a:pt x="504240" y="2895"/>
                </a:lnTo>
                <a:lnTo>
                  <a:pt x="503034" y="1079"/>
                </a:lnTo>
                <a:lnTo>
                  <a:pt x="500875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3035" y="6648006"/>
            <a:ext cx="478920" cy="206142"/>
          </a:xfrm>
          <a:custGeom>
            <a:avLst/>
            <a:gdLst/>
            <a:ahLst/>
            <a:cxnLst/>
            <a:rect l="l" t="t" r="r" b="b"/>
            <a:pathLst>
              <a:path w="560070" h="227329">
                <a:moveTo>
                  <a:pt x="486168" y="0"/>
                </a:moveTo>
                <a:lnTo>
                  <a:pt x="62560" y="0"/>
                </a:lnTo>
                <a:lnTo>
                  <a:pt x="59461" y="1320"/>
                </a:lnTo>
                <a:lnTo>
                  <a:pt x="58889" y="4368"/>
                </a:lnTo>
                <a:lnTo>
                  <a:pt x="54412" y="21071"/>
                </a:lnTo>
                <a:lnTo>
                  <a:pt x="43345" y="62915"/>
                </a:lnTo>
                <a:lnTo>
                  <a:pt x="5058" y="206824"/>
                </a:lnTo>
                <a:lnTo>
                  <a:pt x="0" y="226212"/>
                </a:lnTo>
                <a:lnTo>
                  <a:pt x="812" y="227164"/>
                </a:lnTo>
                <a:lnTo>
                  <a:pt x="556044" y="227139"/>
                </a:lnTo>
                <a:lnTo>
                  <a:pt x="559803" y="225094"/>
                </a:lnTo>
                <a:lnTo>
                  <a:pt x="557872" y="222072"/>
                </a:lnTo>
                <a:lnTo>
                  <a:pt x="548410" y="192033"/>
                </a:lnTo>
                <a:lnTo>
                  <a:pt x="531165" y="137011"/>
                </a:lnTo>
                <a:lnTo>
                  <a:pt x="514463" y="83994"/>
                </a:lnTo>
                <a:lnTo>
                  <a:pt x="498445" y="32934"/>
                </a:lnTo>
                <a:lnTo>
                  <a:pt x="489437" y="4368"/>
                </a:lnTo>
                <a:lnTo>
                  <a:pt x="488746" y="1790"/>
                </a:lnTo>
                <a:lnTo>
                  <a:pt x="48616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3809" y="6648007"/>
            <a:ext cx="687972" cy="206719"/>
          </a:xfrm>
          <a:custGeom>
            <a:avLst/>
            <a:gdLst/>
            <a:ahLst/>
            <a:cxnLst/>
            <a:rect l="l" t="t" r="r" b="b"/>
            <a:pathLst>
              <a:path w="804545" h="227965">
                <a:moveTo>
                  <a:pt x="490689" y="0"/>
                </a:moveTo>
                <a:lnTo>
                  <a:pt x="60731" y="0"/>
                </a:lnTo>
                <a:lnTo>
                  <a:pt x="56807" y="1854"/>
                </a:lnTo>
                <a:lnTo>
                  <a:pt x="57962" y="5435"/>
                </a:lnTo>
                <a:lnTo>
                  <a:pt x="57937" y="8623"/>
                </a:lnTo>
                <a:lnTo>
                  <a:pt x="14180" y="173581"/>
                </a:lnTo>
                <a:lnTo>
                  <a:pt x="0" y="227393"/>
                </a:lnTo>
                <a:lnTo>
                  <a:pt x="1663" y="227457"/>
                </a:lnTo>
                <a:lnTo>
                  <a:pt x="800328" y="227647"/>
                </a:lnTo>
                <a:lnTo>
                  <a:pt x="804252" y="227520"/>
                </a:lnTo>
                <a:lnTo>
                  <a:pt x="804303" y="226910"/>
                </a:lnTo>
                <a:lnTo>
                  <a:pt x="804125" y="226377"/>
                </a:lnTo>
                <a:lnTo>
                  <a:pt x="803732" y="225920"/>
                </a:lnTo>
                <a:lnTo>
                  <a:pt x="801846" y="224612"/>
                </a:lnTo>
                <a:lnTo>
                  <a:pt x="439305" y="224536"/>
                </a:lnTo>
                <a:lnTo>
                  <a:pt x="434530" y="224332"/>
                </a:lnTo>
                <a:lnTo>
                  <a:pt x="433641" y="223177"/>
                </a:lnTo>
                <a:lnTo>
                  <a:pt x="483372" y="35999"/>
                </a:lnTo>
                <a:lnTo>
                  <a:pt x="491820" y="4356"/>
                </a:lnTo>
                <a:lnTo>
                  <a:pt x="492531" y="2032"/>
                </a:lnTo>
                <a:lnTo>
                  <a:pt x="490689" y="0"/>
                </a:lnTo>
                <a:close/>
              </a:path>
              <a:path w="804545" h="227965">
                <a:moveTo>
                  <a:pt x="800582" y="223735"/>
                </a:moveTo>
                <a:lnTo>
                  <a:pt x="797013" y="224612"/>
                </a:lnTo>
                <a:lnTo>
                  <a:pt x="801846" y="224612"/>
                </a:lnTo>
                <a:lnTo>
                  <a:pt x="800582" y="223735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81912" y="6648006"/>
            <a:ext cx="957839" cy="207295"/>
          </a:xfrm>
          <a:custGeom>
            <a:avLst/>
            <a:gdLst/>
            <a:ahLst/>
            <a:cxnLst/>
            <a:rect l="l" t="t" r="r" b="b"/>
            <a:pathLst>
              <a:path w="1120140" h="228600">
                <a:moveTo>
                  <a:pt x="1688" y="224091"/>
                </a:moveTo>
                <a:lnTo>
                  <a:pt x="1" y="226555"/>
                </a:lnTo>
                <a:lnTo>
                  <a:pt x="0" y="226872"/>
                </a:lnTo>
                <a:lnTo>
                  <a:pt x="1065" y="228587"/>
                </a:lnTo>
                <a:lnTo>
                  <a:pt x="2907" y="227545"/>
                </a:lnTo>
                <a:lnTo>
                  <a:pt x="1117035" y="227545"/>
                </a:lnTo>
                <a:lnTo>
                  <a:pt x="1119846" y="227444"/>
                </a:lnTo>
                <a:lnTo>
                  <a:pt x="1119784" y="227164"/>
                </a:lnTo>
                <a:lnTo>
                  <a:pt x="565872" y="227164"/>
                </a:lnTo>
                <a:lnTo>
                  <a:pt x="564742" y="225894"/>
                </a:lnTo>
                <a:lnTo>
                  <a:pt x="565110" y="224624"/>
                </a:lnTo>
                <a:lnTo>
                  <a:pt x="4431" y="224624"/>
                </a:lnTo>
                <a:lnTo>
                  <a:pt x="1688" y="224091"/>
                </a:lnTo>
                <a:close/>
              </a:path>
              <a:path w="1120140" h="228600">
                <a:moveTo>
                  <a:pt x="1117035" y="227545"/>
                </a:moveTo>
                <a:lnTo>
                  <a:pt x="2907" y="227545"/>
                </a:lnTo>
                <a:lnTo>
                  <a:pt x="1115630" y="227596"/>
                </a:lnTo>
                <a:lnTo>
                  <a:pt x="1117035" y="227545"/>
                </a:lnTo>
                <a:close/>
              </a:path>
              <a:path w="1120140" h="228600">
                <a:moveTo>
                  <a:pt x="570952" y="226555"/>
                </a:moveTo>
                <a:lnTo>
                  <a:pt x="565872" y="227164"/>
                </a:lnTo>
                <a:lnTo>
                  <a:pt x="1119784" y="227164"/>
                </a:lnTo>
                <a:lnTo>
                  <a:pt x="1119719" y="226872"/>
                </a:lnTo>
                <a:lnTo>
                  <a:pt x="1119440" y="226707"/>
                </a:lnTo>
                <a:lnTo>
                  <a:pt x="572311" y="226695"/>
                </a:lnTo>
                <a:lnTo>
                  <a:pt x="570952" y="226555"/>
                </a:lnTo>
                <a:close/>
              </a:path>
              <a:path w="1120140" h="228600">
                <a:moveTo>
                  <a:pt x="625207" y="0"/>
                </a:moveTo>
                <a:lnTo>
                  <a:pt x="196163" y="0"/>
                </a:lnTo>
                <a:lnTo>
                  <a:pt x="193800" y="1308"/>
                </a:lnTo>
                <a:lnTo>
                  <a:pt x="193089" y="3632"/>
                </a:lnTo>
                <a:lnTo>
                  <a:pt x="166510" y="102987"/>
                </a:lnTo>
                <a:lnTo>
                  <a:pt x="134187" y="224434"/>
                </a:lnTo>
                <a:lnTo>
                  <a:pt x="4431" y="224624"/>
                </a:lnTo>
                <a:lnTo>
                  <a:pt x="565110" y="224624"/>
                </a:lnTo>
                <a:lnTo>
                  <a:pt x="568171" y="214058"/>
                </a:lnTo>
                <a:lnTo>
                  <a:pt x="570127" y="205994"/>
                </a:lnTo>
                <a:lnTo>
                  <a:pt x="611989" y="49127"/>
                </a:lnTo>
                <a:lnTo>
                  <a:pt x="625207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613" y="6648001"/>
            <a:ext cx="670053" cy="207871"/>
          </a:xfrm>
          <a:custGeom>
            <a:avLst/>
            <a:gdLst/>
            <a:ahLst/>
            <a:cxnLst/>
            <a:rect l="l" t="t" r="r" b="b"/>
            <a:pathLst>
              <a:path w="783589" h="229234">
                <a:moveTo>
                  <a:pt x="490423" y="0"/>
                </a:moveTo>
                <a:lnTo>
                  <a:pt x="60464" y="0"/>
                </a:lnTo>
                <a:lnTo>
                  <a:pt x="0" y="227558"/>
                </a:lnTo>
                <a:lnTo>
                  <a:pt x="780605" y="227596"/>
                </a:lnTo>
                <a:lnTo>
                  <a:pt x="782459" y="228663"/>
                </a:lnTo>
                <a:lnTo>
                  <a:pt x="783602" y="226695"/>
                </a:lnTo>
                <a:lnTo>
                  <a:pt x="782000" y="224650"/>
                </a:lnTo>
                <a:lnTo>
                  <a:pt x="439737" y="224650"/>
                </a:lnTo>
                <a:lnTo>
                  <a:pt x="434085" y="224231"/>
                </a:lnTo>
                <a:lnTo>
                  <a:pt x="433349" y="223240"/>
                </a:lnTo>
                <a:lnTo>
                  <a:pt x="434352" y="217944"/>
                </a:lnTo>
                <a:lnTo>
                  <a:pt x="434746" y="216446"/>
                </a:lnTo>
                <a:lnTo>
                  <a:pt x="438409" y="203181"/>
                </a:lnTo>
                <a:lnTo>
                  <a:pt x="441564" y="191362"/>
                </a:lnTo>
                <a:lnTo>
                  <a:pt x="447801" y="167703"/>
                </a:lnTo>
                <a:lnTo>
                  <a:pt x="477413" y="56302"/>
                </a:lnTo>
                <a:lnTo>
                  <a:pt x="481801" y="39917"/>
                </a:lnTo>
                <a:lnTo>
                  <a:pt x="486163" y="23526"/>
                </a:lnTo>
                <a:lnTo>
                  <a:pt x="491045" y="4775"/>
                </a:lnTo>
                <a:lnTo>
                  <a:pt x="492086" y="2362"/>
                </a:lnTo>
                <a:lnTo>
                  <a:pt x="490423" y="0"/>
                </a:lnTo>
                <a:close/>
              </a:path>
              <a:path w="783589" h="229234">
                <a:moveTo>
                  <a:pt x="780935" y="223291"/>
                </a:moveTo>
                <a:lnTo>
                  <a:pt x="777163" y="224637"/>
                </a:lnTo>
                <a:lnTo>
                  <a:pt x="439737" y="224650"/>
                </a:lnTo>
                <a:lnTo>
                  <a:pt x="782000" y="224650"/>
                </a:lnTo>
                <a:lnTo>
                  <a:pt x="780935" y="223291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1795" y="6648008"/>
            <a:ext cx="371950" cy="206142"/>
          </a:xfrm>
          <a:custGeom>
            <a:avLst/>
            <a:gdLst/>
            <a:ahLst/>
            <a:cxnLst/>
            <a:rect l="l" t="t" r="r" b="b"/>
            <a:pathLst>
              <a:path w="434975" h="227329">
                <a:moveTo>
                  <a:pt x="374339" y="226745"/>
                </a:moveTo>
                <a:lnTo>
                  <a:pt x="368592" y="226745"/>
                </a:lnTo>
                <a:lnTo>
                  <a:pt x="373710" y="226898"/>
                </a:lnTo>
                <a:lnTo>
                  <a:pt x="374339" y="226745"/>
                </a:lnTo>
                <a:close/>
              </a:path>
              <a:path w="434975" h="227329">
                <a:moveTo>
                  <a:pt x="432371" y="0"/>
                </a:moveTo>
                <a:lnTo>
                  <a:pt x="60337" y="0"/>
                </a:lnTo>
                <a:lnTo>
                  <a:pt x="48985" y="42830"/>
                </a:lnTo>
                <a:lnTo>
                  <a:pt x="28734" y="119006"/>
                </a:lnTo>
                <a:lnTo>
                  <a:pt x="0" y="226771"/>
                </a:lnTo>
                <a:lnTo>
                  <a:pt x="374339" y="226745"/>
                </a:lnTo>
                <a:lnTo>
                  <a:pt x="377329" y="226021"/>
                </a:lnTo>
                <a:lnTo>
                  <a:pt x="377329" y="222580"/>
                </a:lnTo>
                <a:lnTo>
                  <a:pt x="409575" y="97574"/>
                </a:lnTo>
                <a:lnTo>
                  <a:pt x="421376" y="52041"/>
                </a:lnTo>
                <a:lnTo>
                  <a:pt x="427245" y="29261"/>
                </a:lnTo>
                <a:lnTo>
                  <a:pt x="433565" y="4216"/>
                </a:lnTo>
                <a:lnTo>
                  <a:pt x="434441" y="1955"/>
                </a:lnTo>
                <a:lnTo>
                  <a:pt x="432371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6220" y="6648002"/>
            <a:ext cx="356746" cy="206142"/>
          </a:xfrm>
          <a:custGeom>
            <a:avLst/>
            <a:gdLst/>
            <a:ahLst/>
            <a:cxnLst/>
            <a:rect l="l" t="t" r="r" b="b"/>
            <a:pathLst>
              <a:path w="417194" h="227329">
                <a:moveTo>
                  <a:pt x="417156" y="0"/>
                </a:moveTo>
                <a:lnTo>
                  <a:pt x="60528" y="0"/>
                </a:lnTo>
                <a:lnTo>
                  <a:pt x="60020" y="1460"/>
                </a:lnTo>
                <a:lnTo>
                  <a:pt x="59410" y="2870"/>
                </a:lnTo>
                <a:lnTo>
                  <a:pt x="0" y="226733"/>
                </a:lnTo>
                <a:lnTo>
                  <a:pt x="353707" y="226695"/>
                </a:lnTo>
                <a:lnTo>
                  <a:pt x="354012" y="225996"/>
                </a:lnTo>
                <a:lnTo>
                  <a:pt x="354431" y="225336"/>
                </a:lnTo>
                <a:lnTo>
                  <a:pt x="405917" y="41440"/>
                </a:lnTo>
                <a:lnTo>
                  <a:pt x="408770" y="31094"/>
                </a:lnTo>
                <a:lnTo>
                  <a:pt x="417156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31357" y="6648008"/>
            <a:ext cx="320366" cy="206719"/>
          </a:xfrm>
          <a:custGeom>
            <a:avLst/>
            <a:gdLst/>
            <a:ahLst/>
            <a:cxnLst/>
            <a:rect l="l" t="t" r="r" b="b"/>
            <a:pathLst>
              <a:path w="374650" h="227965">
                <a:moveTo>
                  <a:pt x="374561" y="0"/>
                </a:moveTo>
                <a:lnTo>
                  <a:pt x="58661" y="0"/>
                </a:lnTo>
                <a:lnTo>
                  <a:pt x="58508" y="1371"/>
                </a:lnTo>
                <a:lnTo>
                  <a:pt x="18554" y="156108"/>
                </a:lnTo>
                <a:lnTo>
                  <a:pt x="13942" y="173818"/>
                </a:lnTo>
                <a:lnTo>
                  <a:pt x="0" y="226898"/>
                </a:lnTo>
                <a:lnTo>
                  <a:pt x="152" y="227075"/>
                </a:lnTo>
                <a:lnTo>
                  <a:pt x="203" y="227520"/>
                </a:lnTo>
                <a:lnTo>
                  <a:pt x="374561" y="227558"/>
                </a:lnTo>
                <a:lnTo>
                  <a:pt x="374561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19" y="6648001"/>
            <a:ext cx="730868" cy="207295"/>
          </a:xfrm>
          <a:custGeom>
            <a:avLst/>
            <a:gdLst/>
            <a:ahLst/>
            <a:cxnLst/>
            <a:rect l="l" t="t" r="r" b="b"/>
            <a:pathLst>
              <a:path w="854710" h="228600">
                <a:moveTo>
                  <a:pt x="178562" y="0"/>
                </a:moveTo>
                <a:lnTo>
                  <a:pt x="2057" y="0"/>
                </a:lnTo>
                <a:lnTo>
                  <a:pt x="0" y="1981"/>
                </a:lnTo>
                <a:lnTo>
                  <a:pt x="825" y="4241"/>
                </a:lnTo>
                <a:lnTo>
                  <a:pt x="5955" y="21473"/>
                </a:lnTo>
                <a:lnTo>
                  <a:pt x="34153" y="115167"/>
                </a:lnTo>
                <a:lnTo>
                  <a:pt x="52538" y="176666"/>
                </a:lnTo>
                <a:lnTo>
                  <a:pt x="66700" y="224243"/>
                </a:lnTo>
                <a:lnTo>
                  <a:pt x="67678" y="226237"/>
                </a:lnTo>
                <a:lnTo>
                  <a:pt x="69850" y="227406"/>
                </a:lnTo>
                <a:lnTo>
                  <a:pt x="71805" y="227469"/>
                </a:lnTo>
                <a:lnTo>
                  <a:pt x="851877" y="227622"/>
                </a:lnTo>
                <a:lnTo>
                  <a:pt x="853554" y="228536"/>
                </a:lnTo>
                <a:lnTo>
                  <a:pt x="854498" y="226860"/>
                </a:lnTo>
                <a:lnTo>
                  <a:pt x="248132" y="226860"/>
                </a:lnTo>
                <a:lnTo>
                  <a:pt x="246468" y="225501"/>
                </a:lnTo>
                <a:lnTo>
                  <a:pt x="239178" y="200612"/>
                </a:lnTo>
                <a:lnTo>
                  <a:pt x="233016" y="179943"/>
                </a:lnTo>
                <a:lnTo>
                  <a:pt x="220611" y="138633"/>
                </a:lnTo>
                <a:lnTo>
                  <a:pt x="203150" y="80283"/>
                </a:lnTo>
                <a:lnTo>
                  <a:pt x="197294" y="60845"/>
                </a:lnTo>
                <a:lnTo>
                  <a:pt x="192654" y="45623"/>
                </a:lnTo>
                <a:lnTo>
                  <a:pt x="187971" y="30413"/>
                </a:lnTo>
                <a:lnTo>
                  <a:pt x="178562" y="0"/>
                </a:lnTo>
                <a:close/>
              </a:path>
              <a:path w="854710" h="228600">
                <a:moveTo>
                  <a:pt x="854570" y="226733"/>
                </a:moveTo>
                <a:lnTo>
                  <a:pt x="248132" y="226860"/>
                </a:lnTo>
                <a:lnTo>
                  <a:pt x="854498" y="226860"/>
                </a:lnTo>
                <a:lnTo>
                  <a:pt x="854570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78762" y="6648008"/>
            <a:ext cx="640189" cy="206719"/>
          </a:xfrm>
          <a:custGeom>
            <a:avLst/>
            <a:gdLst/>
            <a:ahLst/>
            <a:cxnLst/>
            <a:rect l="l" t="t" r="r" b="b"/>
            <a:pathLst>
              <a:path w="748665" h="227965">
                <a:moveTo>
                  <a:pt x="177418" y="0"/>
                </a:moveTo>
                <a:lnTo>
                  <a:pt x="0" y="0"/>
                </a:lnTo>
                <a:lnTo>
                  <a:pt x="368" y="1485"/>
                </a:lnTo>
                <a:lnTo>
                  <a:pt x="622" y="2997"/>
                </a:lnTo>
                <a:lnTo>
                  <a:pt x="55752" y="178333"/>
                </a:lnTo>
                <a:lnTo>
                  <a:pt x="59507" y="190411"/>
                </a:lnTo>
                <a:lnTo>
                  <a:pt x="70624" y="226694"/>
                </a:lnTo>
                <a:lnTo>
                  <a:pt x="70815" y="226910"/>
                </a:lnTo>
                <a:lnTo>
                  <a:pt x="70954" y="227164"/>
                </a:lnTo>
                <a:lnTo>
                  <a:pt x="71031" y="227444"/>
                </a:lnTo>
                <a:lnTo>
                  <a:pt x="72529" y="227482"/>
                </a:lnTo>
                <a:lnTo>
                  <a:pt x="744105" y="227647"/>
                </a:lnTo>
                <a:lnTo>
                  <a:pt x="745921" y="227507"/>
                </a:lnTo>
                <a:lnTo>
                  <a:pt x="747712" y="227431"/>
                </a:lnTo>
                <a:lnTo>
                  <a:pt x="747978" y="227025"/>
                </a:lnTo>
                <a:lnTo>
                  <a:pt x="745540" y="227025"/>
                </a:lnTo>
                <a:lnTo>
                  <a:pt x="744314" y="226834"/>
                </a:lnTo>
                <a:lnTo>
                  <a:pt x="249427" y="226834"/>
                </a:lnTo>
                <a:lnTo>
                  <a:pt x="247903" y="225437"/>
                </a:lnTo>
                <a:lnTo>
                  <a:pt x="243373" y="210585"/>
                </a:lnTo>
                <a:lnTo>
                  <a:pt x="239837" y="199243"/>
                </a:lnTo>
                <a:lnTo>
                  <a:pt x="187629" y="33540"/>
                </a:lnTo>
                <a:lnTo>
                  <a:pt x="185028" y="25169"/>
                </a:lnTo>
                <a:lnTo>
                  <a:pt x="177418" y="0"/>
                </a:lnTo>
                <a:close/>
              </a:path>
              <a:path w="748665" h="227965">
                <a:moveTo>
                  <a:pt x="747026" y="225564"/>
                </a:moveTo>
                <a:lnTo>
                  <a:pt x="745540" y="227025"/>
                </a:lnTo>
                <a:lnTo>
                  <a:pt x="747978" y="227025"/>
                </a:lnTo>
                <a:lnTo>
                  <a:pt x="748334" y="226479"/>
                </a:lnTo>
                <a:lnTo>
                  <a:pt x="748042" y="225882"/>
                </a:lnTo>
                <a:lnTo>
                  <a:pt x="747026" y="225564"/>
                </a:lnTo>
                <a:close/>
              </a:path>
              <a:path w="748665" h="227965">
                <a:moveTo>
                  <a:pt x="743661" y="226733"/>
                </a:moveTo>
                <a:lnTo>
                  <a:pt x="249427" y="226834"/>
                </a:lnTo>
                <a:lnTo>
                  <a:pt x="744314" y="226834"/>
                </a:lnTo>
                <a:lnTo>
                  <a:pt x="743661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94253" y="6648006"/>
            <a:ext cx="211767" cy="206719"/>
          </a:xfrm>
          <a:custGeom>
            <a:avLst/>
            <a:gdLst/>
            <a:ahLst/>
            <a:cxnLst/>
            <a:rect l="l" t="t" r="r" b="b"/>
            <a:pathLst>
              <a:path w="247650" h="227965">
                <a:moveTo>
                  <a:pt x="177419" y="0"/>
                </a:moveTo>
                <a:lnTo>
                  <a:pt x="0" y="0"/>
                </a:lnTo>
                <a:lnTo>
                  <a:pt x="165" y="749"/>
                </a:lnTo>
                <a:lnTo>
                  <a:pt x="266" y="1511"/>
                </a:lnTo>
                <a:lnTo>
                  <a:pt x="50433" y="163407"/>
                </a:lnTo>
                <a:lnTo>
                  <a:pt x="70116" y="227431"/>
                </a:lnTo>
                <a:lnTo>
                  <a:pt x="247294" y="227431"/>
                </a:lnTo>
                <a:lnTo>
                  <a:pt x="246913" y="225780"/>
                </a:lnTo>
                <a:lnTo>
                  <a:pt x="246608" y="224116"/>
                </a:lnTo>
                <a:lnTo>
                  <a:pt x="193128" y="51587"/>
                </a:lnTo>
                <a:lnTo>
                  <a:pt x="189170" y="38701"/>
                </a:lnTo>
                <a:lnTo>
                  <a:pt x="177419" y="0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1683" y="6648006"/>
            <a:ext cx="168328" cy="205567"/>
          </a:xfrm>
          <a:custGeom>
            <a:avLst/>
            <a:gdLst/>
            <a:ahLst/>
            <a:cxnLst/>
            <a:rect l="l" t="t" r="r" b="b"/>
            <a:pathLst>
              <a:path w="196850" h="226695">
                <a:moveTo>
                  <a:pt x="196430" y="0"/>
                </a:moveTo>
                <a:lnTo>
                  <a:pt x="0" y="0"/>
                </a:lnTo>
                <a:lnTo>
                  <a:pt x="0" y="223939"/>
                </a:lnTo>
                <a:lnTo>
                  <a:pt x="165" y="226707"/>
                </a:lnTo>
                <a:lnTo>
                  <a:pt x="136397" y="226695"/>
                </a:lnTo>
                <a:lnTo>
                  <a:pt x="136258" y="226656"/>
                </a:lnTo>
                <a:lnTo>
                  <a:pt x="145766" y="190401"/>
                </a:lnTo>
                <a:lnTo>
                  <a:pt x="158207" y="143370"/>
                </a:lnTo>
                <a:lnTo>
                  <a:pt x="172433" y="89896"/>
                </a:lnTo>
                <a:lnTo>
                  <a:pt x="196430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6951" y="6648008"/>
            <a:ext cx="134662" cy="206719"/>
          </a:xfrm>
          <a:custGeom>
            <a:avLst/>
            <a:gdLst/>
            <a:ahLst/>
            <a:cxnLst/>
            <a:rect l="l" t="t" r="r" b="b"/>
            <a:pathLst>
              <a:path w="157479" h="227965">
                <a:moveTo>
                  <a:pt x="153873" y="0"/>
                </a:moveTo>
                <a:lnTo>
                  <a:pt x="0" y="0"/>
                </a:lnTo>
                <a:lnTo>
                  <a:pt x="450" y="1142"/>
                </a:lnTo>
                <a:lnTo>
                  <a:pt x="977" y="2235"/>
                </a:lnTo>
                <a:lnTo>
                  <a:pt x="52308" y="165928"/>
                </a:lnTo>
                <a:lnTo>
                  <a:pt x="70853" y="225564"/>
                </a:lnTo>
                <a:lnTo>
                  <a:pt x="71094" y="226174"/>
                </a:lnTo>
                <a:lnTo>
                  <a:pt x="71310" y="226809"/>
                </a:lnTo>
                <a:lnTo>
                  <a:pt x="71551" y="227431"/>
                </a:lnTo>
                <a:lnTo>
                  <a:pt x="153936" y="227380"/>
                </a:lnTo>
                <a:lnTo>
                  <a:pt x="157035" y="224561"/>
                </a:lnTo>
                <a:lnTo>
                  <a:pt x="155930" y="220776"/>
                </a:lnTo>
                <a:lnTo>
                  <a:pt x="155956" y="6464"/>
                </a:lnTo>
                <a:lnTo>
                  <a:pt x="155778" y="2679"/>
                </a:lnTo>
                <a:lnTo>
                  <a:pt x="155267" y="1130"/>
                </a:lnTo>
                <a:lnTo>
                  <a:pt x="153873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7279" y="6648008"/>
            <a:ext cx="95567" cy="206719"/>
          </a:xfrm>
          <a:custGeom>
            <a:avLst/>
            <a:gdLst/>
            <a:ahLst/>
            <a:cxnLst/>
            <a:rect l="l" t="t" r="r" b="b"/>
            <a:pathLst>
              <a:path w="111760" h="227965">
                <a:moveTo>
                  <a:pt x="111252" y="0"/>
                </a:moveTo>
                <a:lnTo>
                  <a:pt x="1727" y="0"/>
                </a:lnTo>
                <a:lnTo>
                  <a:pt x="0" y="1739"/>
                </a:lnTo>
                <a:lnTo>
                  <a:pt x="393" y="3975"/>
                </a:lnTo>
                <a:lnTo>
                  <a:pt x="393" y="85089"/>
                </a:lnTo>
                <a:lnTo>
                  <a:pt x="698" y="88899"/>
                </a:lnTo>
                <a:lnTo>
                  <a:pt x="1739" y="92608"/>
                </a:lnTo>
                <a:lnTo>
                  <a:pt x="44132" y="227444"/>
                </a:lnTo>
                <a:lnTo>
                  <a:pt x="60515" y="227456"/>
                </a:lnTo>
                <a:lnTo>
                  <a:pt x="60566" y="226923"/>
                </a:lnTo>
                <a:lnTo>
                  <a:pt x="60706" y="226682"/>
                </a:lnTo>
                <a:lnTo>
                  <a:pt x="67389" y="180702"/>
                </a:lnTo>
                <a:lnTo>
                  <a:pt x="79958" y="113815"/>
                </a:lnTo>
                <a:lnTo>
                  <a:pt x="92956" y="60300"/>
                </a:lnTo>
                <a:lnTo>
                  <a:pt x="104645" y="19942"/>
                </a:lnTo>
                <a:lnTo>
                  <a:pt x="111252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" y="6647637"/>
            <a:ext cx="70046" cy="207295"/>
          </a:xfrm>
          <a:custGeom>
            <a:avLst/>
            <a:gdLst/>
            <a:ahLst/>
            <a:cxnLst/>
            <a:rect l="l" t="t" r="r" b="b"/>
            <a:pathLst>
              <a:path w="81915" h="228600">
                <a:moveTo>
                  <a:pt x="482" y="0"/>
                </a:moveTo>
                <a:lnTo>
                  <a:pt x="64" y="673"/>
                </a:lnTo>
                <a:lnTo>
                  <a:pt x="0" y="228028"/>
                </a:lnTo>
                <a:lnTo>
                  <a:pt x="81356" y="227799"/>
                </a:lnTo>
                <a:lnTo>
                  <a:pt x="25882" y="42367"/>
                </a:lnTo>
                <a:lnTo>
                  <a:pt x="22680" y="31913"/>
                </a:lnTo>
                <a:lnTo>
                  <a:pt x="19442" y="21472"/>
                </a:lnTo>
                <a:lnTo>
                  <a:pt x="16343" y="10988"/>
                </a:lnTo>
                <a:lnTo>
                  <a:pt x="13633" y="673"/>
                </a:lnTo>
                <a:lnTo>
                  <a:pt x="6908" y="673"/>
                </a:lnTo>
                <a:lnTo>
                  <a:pt x="482" y="0"/>
                </a:lnTo>
                <a:close/>
              </a:path>
              <a:path w="81915" h="228600">
                <a:moveTo>
                  <a:pt x="13563" y="406"/>
                </a:moveTo>
                <a:lnTo>
                  <a:pt x="10248" y="406"/>
                </a:lnTo>
                <a:lnTo>
                  <a:pt x="6908" y="673"/>
                </a:lnTo>
                <a:lnTo>
                  <a:pt x="13633" y="673"/>
                </a:lnTo>
                <a:lnTo>
                  <a:pt x="13563" y="406"/>
                </a:lnTo>
                <a:close/>
              </a:path>
            </a:pathLst>
          </a:custGeom>
          <a:solidFill>
            <a:srgbClr val="C943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02174" y="6648056"/>
            <a:ext cx="0" cy="206142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889">
            <a:solidFill>
              <a:srgbClr val="696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73985" y="6648010"/>
            <a:ext cx="25521" cy="80039"/>
          </a:xfrm>
          <a:custGeom>
            <a:avLst/>
            <a:gdLst/>
            <a:ahLst/>
            <a:cxnLst/>
            <a:rect l="l" t="t" r="r" b="b"/>
            <a:pathLst>
              <a:path w="29845" h="88265">
                <a:moveTo>
                  <a:pt x="28054" y="0"/>
                </a:moveTo>
                <a:lnTo>
                  <a:pt x="0" y="0"/>
                </a:lnTo>
                <a:lnTo>
                  <a:pt x="252" y="1269"/>
                </a:lnTo>
                <a:lnTo>
                  <a:pt x="27228" y="87693"/>
                </a:lnTo>
                <a:lnTo>
                  <a:pt x="29705" y="87007"/>
                </a:lnTo>
                <a:lnTo>
                  <a:pt x="28448" y="84937"/>
                </a:lnTo>
                <a:lnTo>
                  <a:pt x="28498" y="2705"/>
                </a:lnTo>
                <a:lnTo>
                  <a:pt x="28841" y="1269"/>
                </a:lnTo>
                <a:lnTo>
                  <a:pt x="28054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98018" y="6648009"/>
            <a:ext cx="0" cy="8407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608"/>
                </a:lnTo>
              </a:path>
            </a:pathLst>
          </a:custGeom>
          <a:ln w="3175">
            <a:solidFill>
              <a:srgbClr val="6BA7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7943" y="11"/>
            <a:ext cx="1215218" cy="200384"/>
          </a:xfrm>
          <a:custGeom>
            <a:avLst/>
            <a:gdLst/>
            <a:ahLst/>
            <a:cxnLst/>
            <a:rect l="l" t="t" r="r" b="b"/>
            <a:pathLst>
              <a:path w="1421129" h="220979">
                <a:moveTo>
                  <a:pt x="1026387" y="0"/>
                </a:moveTo>
                <a:lnTo>
                  <a:pt x="510416" y="0"/>
                </a:lnTo>
                <a:lnTo>
                  <a:pt x="391040" y="49067"/>
                </a:lnTo>
                <a:lnTo>
                  <a:pt x="196469" y="126467"/>
                </a:lnTo>
                <a:lnTo>
                  <a:pt x="98525" y="163627"/>
                </a:lnTo>
                <a:lnTo>
                  <a:pt x="0" y="199428"/>
                </a:lnTo>
                <a:lnTo>
                  <a:pt x="50754" y="204259"/>
                </a:lnTo>
                <a:lnTo>
                  <a:pt x="101467" y="208444"/>
                </a:lnTo>
                <a:lnTo>
                  <a:pt x="152136" y="211991"/>
                </a:lnTo>
                <a:lnTo>
                  <a:pt x="202764" y="214906"/>
                </a:lnTo>
                <a:lnTo>
                  <a:pt x="253351" y="217195"/>
                </a:lnTo>
                <a:lnTo>
                  <a:pt x="303896" y="218865"/>
                </a:lnTo>
                <a:lnTo>
                  <a:pt x="354401" y="219922"/>
                </a:lnTo>
                <a:lnTo>
                  <a:pt x="404865" y="220373"/>
                </a:lnTo>
                <a:lnTo>
                  <a:pt x="455290" y="220225"/>
                </a:lnTo>
                <a:lnTo>
                  <a:pt x="505675" y="219483"/>
                </a:lnTo>
                <a:lnTo>
                  <a:pt x="556022" y="218155"/>
                </a:lnTo>
                <a:lnTo>
                  <a:pt x="606329" y="216247"/>
                </a:lnTo>
                <a:lnTo>
                  <a:pt x="656599" y="213765"/>
                </a:lnTo>
                <a:lnTo>
                  <a:pt x="706831" y="210716"/>
                </a:lnTo>
                <a:lnTo>
                  <a:pt x="757025" y="207107"/>
                </a:lnTo>
                <a:lnTo>
                  <a:pt x="807183" y="202944"/>
                </a:lnTo>
                <a:lnTo>
                  <a:pt x="857304" y="198234"/>
                </a:lnTo>
                <a:lnTo>
                  <a:pt x="907389" y="192982"/>
                </a:lnTo>
                <a:lnTo>
                  <a:pt x="957438" y="187196"/>
                </a:lnTo>
                <a:lnTo>
                  <a:pt x="1007452" y="180883"/>
                </a:lnTo>
                <a:lnTo>
                  <a:pt x="1057432" y="174048"/>
                </a:lnTo>
                <a:lnTo>
                  <a:pt x="1107377" y="166698"/>
                </a:lnTo>
                <a:lnTo>
                  <a:pt x="1157287" y="158840"/>
                </a:lnTo>
                <a:lnTo>
                  <a:pt x="1207165" y="150480"/>
                </a:lnTo>
                <a:lnTo>
                  <a:pt x="1306820" y="132281"/>
                </a:lnTo>
                <a:lnTo>
                  <a:pt x="1411478" y="111074"/>
                </a:lnTo>
                <a:lnTo>
                  <a:pt x="1415986" y="107353"/>
                </a:lnTo>
                <a:lnTo>
                  <a:pt x="1420799" y="104876"/>
                </a:lnTo>
                <a:lnTo>
                  <a:pt x="1079106" y="14826"/>
                </a:lnTo>
                <a:lnTo>
                  <a:pt x="1030513" y="1203"/>
                </a:lnTo>
                <a:lnTo>
                  <a:pt x="1026387" y="0"/>
                </a:lnTo>
                <a:close/>
              </a:path>
            </a:pathLst>
          </a:custGeom>
          <a:solidFill>
            <a:srgbClr val="74C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5894" y="94894"/>
            <a:ext cx="2239303" cy="277545"/>
          </a:xfrm>
          <a:custGeom>
            <a:avLst/>
            <a:gdLst/>
            <a:ahLst/>
            <a:cxnLst/>
            <a:rect l="l" t="t" r="r" b="b"/>
            <a:pathLst>
              <a:path w="2618740" h="306070">
                <a:moveTo>
                  <a:pt x="674516" y="88137"/>
                </a:moveTo>
                <a:lnTo>
                  <a:pt x="650616" y="89963"/>
                </a:lnTo>
                <a:lnTo>
                  <a:pt x="626935" y="94793"/>
                </a:lnTo>
                <a:lnTo>
                  <a:pt x="576410" y="107175"/>
                </a:lnTo>
                <a:lnTo>
                  <a:pt x="375213" y="159823"/>
                </a:lnTo>
                <a:lnTo>
                  <a:pt x="274353" y="185326"/>
                </a:lnTo>
                <a:lnTo>
                  <a:pt x="223657" y="197199"/>
                </a:lnTo>
                <a:lnTo>
                  <a:pt x="172707" y="208230"/>
                </a:lnTo>
                <a:lnTo>
                  <a:pt x="128732" y="215365"/>
                </a:lnTo>
                <a:lnTo>
                  <a:pt x="84453" y="221714"/>
                </a:lnTo>
                <a:lnTo>
                  <a:pt x="41124" y="231583"/>
                </a:lnTo>
                <a:lnTo>
                  <a:pt x="0" y="249276"/>
                </a:lnTo>
                <a:lnTo>
                  <a:pt x="51235" y="256801"/>
                </a:lnTo>
                <a:lnTo>
                  <a:pt x="102489" y="263753"/>
                </a:lnTo>
                <a:lnTo>
                  <a:pt x="153761" y="270139"/>
                </a:lnTo>
                <a:lnTo>
                  <a:pt x="205051" y="275968"/>
                </a:lnTo>
                <a:lnTo>
                  <a:pt x="256359" y="281250"/>
                </a:lnTo>
                <a:lnTo>
                  <a:pt x="307687" y="285993"/>
                </a:lnTo>
                <a:lnTo>
                  <a:pt x="359033" y="290205"/>
                </a:lnTo>
                <a:lnTo>
                  <a:pt x="410398" y="293895"/>
                </a:lnTo>
                <a:lnTo>
                  <a:pt x="461783" y="297073"/>
                </a:lnTo>
                <a:lnTo>
                  <a:pt x="564612" y="301925"/>
                </a:lnTo>
                <a:lnTo>
                  <a:pt x="667521" y="304830"/>
                </a:lnTo>
                <a:lnTo>
                  <a:pt x="770512" y="305858"/>
                </a:lnTo>
                <a:lnTo>
                  <a:pt x="873587" y="305078"/>
                </a:lnTo>
                <a:lnTo>
                  <a:pt x="976747" y="302562"/>
                </a:lnTo>
                <a:lnTo>
                  <a:pt x="1079996" y="298378"/>
                </a:lnTo>
                <a:lnTo>
                  <a:pt x="1183333" y="292597"/>
                </a:lnTo>
                <a:lnTo>
                  <a:pt x="1335004" y="281423"/>
                </a:lnTo>
                <a:lnTo>
                  <a:pt x="1484550" y="267590"/>
                </a:lnTo>
                <a:lnTo>
                  <a:pt x="1633642" y="251191"/>
                </a:lnTo>
                <a:lnTo>
                  <a:pt x="1782317" y="232414"/>
                </a:lnTo>
                <a:lnTo>
                  <a:pt x="1979964" y="203999"/>
                </a:lnTo>
                <a:lnTo>
                  <a:pt x="2177020" y="172129"/>
                </a:lnTo>
                <a:lnTo>
                  <a:pt x="2422643" y="128102"/>
                </a:lnTo>
                <a:lnTo>
                  <a:pt x="2577272" y="98284"/>
                </a:lnTo>
                <a:lnTo>
                  <a:pt x="1111411" y="98284"/>
                </a:lnTo>
                <a:lnTo>
                  <a:pt x="1014158" y="97713"/>
                </a:lnTo>
                <a:lnTo>
                  <a:pt x="698530" y="88194"/>
                </a:lnTo>
                <a:lnTo>
                  <a:pt x="674516" y="88137"/>
                </a:lnTo>
                <a:close/>
              </a:path>
              <a:path w="2618740" h="306070">
                <a:moveTo>
                  <a:pt x="2072316" y="0"/>
                </a:moveTo>
                <a:lnTo>
                  <a:pt x="2039904" y="2180"/>
                </a:lnTo>
                <a:lnTo>
                  <a:pt x="2007660" y="6287"/>
                </a:lnTo>
                <a:lnTo>
                  <a:pt x="1975485" y="11824"/>
                </a:lnTo>
                <a:lnTo>
                  <a:pt x="1924461" y="21163"/>
                </a:lnTo>
                <a:lnTo>
                  <a:pt x="1873365" y="29892"/>
                </a:lnTo>
                <a:lnTo>
                  <a:pt x="1822194" y="38033"/>
                </a:lnTo>
                <a:lnTo>
                  <a:pt x="1770949" y="45609"/>
                </a:lnTo>
                <a:lnTo>
                  <a:pt x="1719630" y="52642"/>
                </a:lnTo>
                <a:lnTo>
                  <a:pt x="1616765" y="65169"/>
                </a:lnTo>
                <a:lnTo>
                  <a:pt x="1513596" y="75791"/>
                </a:lnTo>
                <a:lnTo>
                  <a:pt x="1410121" y="84688"/>
                </a:lnTo>
                <a:lnTo>
                  <a:pt x="1306334" y="92037"/>
                </a:lnTo>
                <a:lnTo>
                  <a:pt x="1257534" y="94726"/>
                </a:lnTo>
                <a:lnTo>
                  <a:pt x="1208785" y="96609"/>
                </a:lnTo>
                <a:lnTo>
                  <a:pt x="1160079" y="97768"/>
                </a:lnTo>
                <a:lnTo>
                  <a:pt x="1111411" y="98284"/>
                </a:lnTo>
                <a:lnTo>
                  <a:pt x="2577272" y="98284"/>
                </a:lnTo>
                <a:lnTo>
                  <a:pt x="2618689" y="90069"/>
                </a:lnTo>
                <a:lnTo>
                  <a:pt x="2566190" y="74841"/>
                </a:lnTo>
                <a:lnTo>
                  <a:pt x="2512304" y="66450"/>
                </a:lnTo>
                <a:lnTo>
                  <a:pt x="2457908" y="60540"/>
                </a:lnTo>
                <a:lnTo>
                  <a:pt x="2403881" y="52756"/>
                </a:lnTo>
                <a:lnTo>
                  <a:pt x="2104999" y="242"/>
                </a:lnTo>
                <a:lnTo>
                  <a:pt x="2072316" y="0"/>
                </a:lnTo>
                <a:close/>
              </a:path>
            </a:pathLst>
          </a:custGeom>
          <a:solidFill>
            <a:srgbClr val="4E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46606" y="11"/>
            <a:ext cx="1849434" cy="259118"/>
          </a:xfrm>
          <a:custGeom>
            <a:avLst/>
            <a:gdLst/>
            <a:ahLst/>
            <a:cxnLst/>
            <a:rect l="l" t="t" r="r" b="b"/>
            <a:pathLst>
              <a:path w="2162810" h="285750">
                <a:moveTo>
                  <a:pt x="1553677" y="0"/>
                </a:moveTo>
                <a:lnTo>
                  <a:pt x="777680" y="0"/>
                </a:lnTo>
                <a:lnTo>
                  <a:pt x="703684" y="14598"/>
                </a:lnTo>
                <a:lnTo>
                  <a:pt x="302696" y="88114"/>
                </a:lnTo>
                <a:lnTo>
                  <a:pt x="151599" y="118003"/>
                </a:lnTo>
                <a:lnTo>
                  <a:pt x="50593" y="140062"/>
                </a:lnTo>
                <a:lnTo>
                  <a:pt x="0" y="151930"/>
                </a:lnTo>
                <a:lnTo>
                  <a:pt x="101157" y="172106"/>
                </a:lnTo>
                <a:lnTo>
                  <a:pt x="202392" y="190542"/>
                </a:lnTo>
                <a:lnTo>
                  <a:pt x="303705" y="207264"/>
                </a:lnTo>
                <a:lnTo>
                  <a:pt x="405094" y="222293"/>
                </a:lnTo>
                <a:lnTo>
                  <a:pt x="506559" y="235654"/>
                </a:lnTo>
                <a:lnTo>
                  <a:pt x="608098" y="247370"/>
                </a:lnTo>
                <a:lnTo>
                  <a:pt x="709709" y="257465"/>
                </a:lnTo>
                <a:lnTo>
                  <a:pt x="811393" y="265963"/>
                </a:lnTo>
                <a:lnTo>
                  <a:pt x="913147" y="272886"/>
                </a:lnTo>
                <a:lnTo>
                  <a:pt x="1014971" y="278258"/>
                </a:lnTo>
                <a:lnTo>
                  <a:pt x="1116864" y="282103"/>
                </a:lnTo>
                <a:lnTo>
                  <a:pt x="1218824" y="284444"/>
                </a:lnTo>
                <a:lnTo>
                  <a:pt x="1320850" y="285305"/>
                </a:lnTo>
                <a:lnTo>
                  <a:pt x="1422941" y="284710"/>
                </a:lnTo>
                <a:lnTo>
                  <a:pt x="1525097" y="282681"/>
                </a:lnTo>
                <a:lnTo>
                  <a:pt x="1627316" y="279243"/>
                </a:lnTo>
                <a:lnTo>
                  <a:pt x="1780759" y="271494"/>
                </a:lnTo>
                <a:lnTo>
                  <a:pt x="1934338" y="260706"/>
                </a:lnTo>
                <a:lnTo>
                  <a:pt x="2088049" y="246958"/>
                </a:lnTo>
                <a:lnTo>
                  <a:pt x="2147227" y="240893"/>
                </a:lnTo>
                <a:lnTo>
                  <a:pt x="2154682" y="236004"/>
                </a:lnTo>
                <a:lnTo>
                  <a:pt x="2162378" y="233007"/>
                </a:lnTo>
                <a:lnTo>
                  <a:pt x="1699116" y="57821"/>
                </a:lnTo>
                <a:lnTo>
                  <a:pt x="1606959" y="21589"/>
                </a:lnTo>
                <a:lnTo>
                  <a:pt x="1553677" y="0"/>
                </a:lnTo>
                <a:close/>
              </a:path>
            </a:pathLst>
          </a:custGeom>
          <a:solidFill>
            <a:srgbClr val="6AC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9843" y="12"/>
            <a:ext cx="4967299" cy="419196"/>
          </a:xfrm>
          <a:custGeom>
            <a:avLst/>
            <a:gdLst/>
            <a:ahLst/>
            <a:cxnLst/>
            <a:rect l="l" t="t" r="r" b="b"/>
            <a:pathLst>
              <a:path w="5808980" h="462280">
                <a:moveTo>
                  <a:pt x="5808512" y="0"/>
                </a:moveTo>
                <a:lnTo>
                  <a:pt x="0" y="0"/>
                </a:lnTo>
                <a:lnTo>
                  <a:pt x="44251" y="11478"/>
                </a:lnTo>
                <a:lnTo>
                  <a:pt x="141716" y="35433"/>
                </a:lnTo>
                <a:lnTo>
                  <a:pt x="244918" y="59318"/>
                </a:lnTo>
                <a:lnTo>
                  <a:pt x="407421" y="94768"/>
                </a:lnTo>
                <a:lnTo>
                  <a:pt x="1377540" y="289480"/>
                </a:lnTo>
                <a:lnTo>
                  <a:pt x="1447889" y="302595"/>
                </a:lnTo>
                <a:lnTo>
                  <a:pt x="1539071" y="317477"/>
                </a:lnTo>
                <a:lnTo>
                  <a:pt x="1689467" y="339249"/>
                </a:lnTo>
                <a:lnTo>
                  <a:pt x="1868293" y="362189"/>
                </a:lnTo>
                <a:lnTo>
                  <a:pt x="2124313" y="390787"/>
                </a:lnTo>
                <a:lnTo>
                  <a:pt x="2407466" y="417244"/>
                </a:lnTo>
                <a:lnTo>
                  <a:pt x="2647069" y="435386"/>
                </a:lnTo>
                <a:lnTo>
                  <a:pt x="2892972" y="449618"/>
                </a:lnTo>
                <a:lnTo>
                  <a:pt x="3078576" y="457047"/>
                </a:lnTo>
                <a:lnTo>
                  <a:pt x="3262881" y="461165"/>
                </a:lnTo>
                <a:lnTo>
                  <a:pt x="3384007" y="461836"/>
                </a:lnTo>
                <a:lnTo>
                  <a:pt x="3503018" y="460683"/>
                </a:lnTo>
                <a:lnTo>
                  <a:pt x="3619302" y="457564"/>
                </a:lnTo>
                <a:lnTo>
                  <a:pt x="3676229" y="455224"/>
                </a:lnTo>
                <a:lnTo>
                  <a:pt x="3732243" y="452340"/>
                </a:lnTo>
                <a:lnTo>
                  <a:pt x="3787268" y="448894"/>
                </a:lnTo>
                <a:lnTo>
                  <a:pt x="3888855" y="441067"/>
                </a:lnTo>
                <a:lnTo>
                  <a:pt x="3990132" y="431552"/>
                </a:lnTo>
                <a:lnTo>
                  <a:pt x="4091103" y="420386"/>
                </a:lnTo>
                <a:lnTo>
                  <a:pt x="4191771" y="407609"/>
                </a:lnTo>
                <a:lnTo>
                  <a:pt x="4292141" y="393258"/>
                </a:lnTo>
                <a:lnTo>
                  <a:pt x="4392217" y="377373"/>
                </a:lnTo>
                <a:lnTo>
                  <a:pt x="4492003" y="359993"/>
                </a:lnTo>
                <a:lnTo>
                  <a:pt x="4591504" y="341155"/>
                </a:lnTo>
                <a:lnTo>
                  <a:pt x="4690723" y="320900"/>
                </a:lnTo>
                <a:lnTo>
                  <a:pt x="4789664" y="299265"/>
                </a:lnTo>
                <a:lnTo>
                  <a:pt x="4888333" y="276290"/>
                </a:lnTo>
                <a:lnTo>
                  <a:pt x="4986732" y="252013"/>
                </a:lnTo>
                <a:lnTo>
                  <a:pt x="5133835" y="213242"/>
                </a:lnTo>
                <a:lnTo>
                  <a:pt x="5280356" y="171759"/>
                </a:lnTo>
                <a:lnTo>
                  <a:pt x="5426309" y="127696"/>
                </a:lnTo>
                <a:lnTo>
                  <a:pt x="5571707" y="81183"/>
                </a:lnTo>
                <a:lnTo>
                  <a:pt x="5716566" y="32352"/>
                </a:lnTo>
                <a:lnTo>
                  <a:pt x="5808512" y="0"/>
                </a:lnTo>
                <a:close/>
              </a:path>
            </a:pathLst>
          </a:custGeom>
          <a:solidFill>
            <a:srgbClr val="B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1"/>
            <a:ext cx="2075862" cy="361614"/>
          </a:xfrm>
          <a:custGeom>
            <a:avLst/>
            <a:gdLst/>
            <a:ahLst/>
            <a:cxnLst/>
            <a:rect l="l" t="t" r="r" b="b"/>
            <a:pathLst>
              <a:path w="2427605" h="398780">
                <a:moveTo>
                  <a:pt x="0" y="45313"/>
                </a:moveTo>
                <a:lnTo>
                  <a:pt x="0" y="355074"/>
                </a:lnTo>
                <a:lnTo>
                  <a:pt x="111230" y="368500"/>
                </a:lnTo>
                <a:lnTo>
                  <a:pt x="213713" y="379374"/>
                </a:lnTo>
                <a:lnTo>
                  <a:pt x="265665" y="384028"/>
                </a:lnTo>
                <a:lnTo>
                  <a:pt x="317627" y="388067"/>
                </a:lnTo>
                <a:lnTo>
                  <a:pt x="369598" y="391478"/>
                </a:lnTo>
                <a:lnTo>
                  <a:pt x="421580" y="394247"/>
                </a:lnTo>
                <a:lnTo>
                  <a:pt x="473572" y="396364"/>
                </a:lnTo>
                <a:lnTo>
                  <a:pt x="525574" y="397814"/>
                </a:lnTo>
                <a:lnTo>
                  <a:pt x="577588" y="398587"/>
                </a:lnTo>
                <a:lnTo>
                  <a:pt x="629613" y="398668"/>
                </a:lnTo>
                <a:lnTo>
                  <a:pt x="681649" y="398046"/>
                </a:lnTo>
                <a:lnTo>
                  <a:pt x="733696" y="396708"/>
                </a:lnTo>
                <a:lnTo>
                  <a:pt x="785756" y="394642"/>
                </a:lnTo>
                <a:lnTo>
                  <a:pt x="837827" y="391834"/>
                </a:lnTo>
                <a:lnTo>
                  <a:pt x="889911" y="388273"/>
                </a:lnTo>
                <a:lnTo>
                  <a:pt x="989127" y="379575"/>
                </a:lnTo>
                <a:lnTo>
                  <a:pt x="1083192" y="369789"/>
                </a:lnTo>
                <a:lnTo>
                  <a:pt x="1130120" y="364093"/>
                </a:lnTo>
                <a:lnTo>
                  <a:pt x="1176966" y="357674"/>
                </a:lnTo>
                <a:lnTo>
                  <a:pt x="1223719" y="350393"/>
                </a:lnTo>
                <a:lnTo>
                  <a:pt x="1453476" y="307766"/>
                </a:lnTo>
                <a:lnTo>
                  <a:pt x="1582579" y="281825"/>
                </a:lnTo>
                <a:lnTo>
                  <a:pt x="1713584" y="253421"/>
                </a:lnTo>
                <a:lnTo>
                  <a:pt x="1775234" y="238934"/>
                </a:lnTo>
                <a:lnTo>
                  <a:pt x="1831879" y="224598"/>
                </a:lnTo>
                <a:lnTo>
                  <a:pt x="1881694" y="210667"/>
                </a:lnTo>
                <a:lnTo>
                  <a:pt x="1931489" y="193904"/>
                </a:lnTo>
                <a:lnTo>
                  <a:pt x="1981037" y="176555"/>
                </a:lnTo>
                <a:lnTo>
                  <a:pt x="2030363" y="158675"/>
                </a:lnTo>
                <a:lnTo>
                  <a:pt x="2085246" y="138110"/>
                </a:lnTo>
                <a:lnTo>
                  <a:pt x="861826" y="138110"/>
                </a:lnTo>
                <a:lnTo>
                  <a:pt x="811760" y="137774"/>
                </a:lnTo>
                <a:lnTo>
                  <a:pt x="761606" y="136509"/>
                </a:lnTo>
                <a:lnTo>
                  <a:pt x="711351" y="134213"/>
                </a:lnTo>
                <a:lnTo>
                  <a:pt x="610884" y="127608"/>
                </a:lnTo>
                <a:lnTo>
                  <a:pt x="510782" y="119158"/>
                </a:lnTo>
                <a:lnTo>
                  <a:pt x="411025" y="108835"/>
                </a:lnTo>
                <a:lnTo>
                  <a:pt x="311593" y="96615"/>
                </a:lnTo>
                <a:lnTo>
                  <a:pt x="212465" y="82471"/>
                </a:lnTo>
                <a:lnTo>
                  <a:pt x="163009" y="74669"/>
                </a:lnTo>
                <a:lnTo>
                  <a:pt x="113622" y="66376"/>
                </a:lnTo>
                <a:lnTo>
                  <a:pt x="64302" y="57590"/>
                </a:lnTo>
                <a:lnTo>
                  <a:pt x="15045" y="48305"/>
                </a:lnTo>
                <a:lnTo>
                  <a:pt x="0" y="45313"/>
                </a:lnTo>
                <a:close/>
              </a:path>
              <a:path w="2427605" h="398780">
                <a:moveTo>
                  <a:pt x="2427197" y="0"/>
                </a:moveTo>
                <a:lnTo>
                  <a:pt x="1921932" y="0"/>
                </a:lnTo>
                <a:lnTo>
                  <a:pt x="1873324" y="12867"/>
                </a:lnTo>
                <a:lnTo>
                  <a:pt x="1822977" y="25560"/>
                </a:lnTo>
                <a:lnTo>
                  <a:pt x="1772480" y="37639"/>
                </a:lnTo>
                <a:lnTo>
                  <a:pt x="1721829" y="49089"/>
                </a:lnTo>
                <a:lnTo>
                  <a:pt x="1671019" y="59893"/>
                </a:lnTo>
                <a:lnTo>
                  <a:pt x="1620047" y="70035"/>
                </a:lnTo>
                <a:lnTo>
                  <a:pt x="1568908" y="79497"/>
                </a:lnTo>
                <a:lnTo>
                  <a:pt x="1517599" y="88263"/>
                </a:lnTo>
                <a:lnTo>
                  <a:pt x="1466115" y="96317"/>
                </a:lnTo>
                <a:lnTo>
                  <a:pt x="1414453" y="103642"/>
                </a:lnTo>
                <a:lnTo>
                  <a:pt x="1362607" y="110222"/>
                </a:lnTo>
                <a:lnTo>
                  <a:pt x="1310575" y="116040"/>
                </a:lnTo>
                <a:lnTo>
                  <a:pt x="1111278" y="129399"/>
                </a:lnTo>
                <a:lnTo>
                  <a:pt x="1011620" y="134556"/>
                </a:lnTo>
                <a:lnTo>
                  <a:pt x="961742" y="136400"/>
                </a:lnTo>
                <a:lnTo>
                  <a:pt x="911815" y="137618"/>
                </a:lnTo>
                <a:lnTo>
                  <a:pt x="861826" y="138110"/>
                </a:lnTo>
                <a:lnTo>
                  <a:pt x="2085246" y="138110"/>
                </a:lnTo>
                <a:lnTo>
                  <a:pt x="2177231" y="102399"/>
                </a:lnTo>
                <a:lnTo>
                  <a:pt x="2427197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1"/>
            <a:ext cx="1129425" cy="141076"/>
          </a:xfrm>
          <a:custGeom>
            <a:avLst/>
            <a:gdLst/>
            <a:ahLst/>
            <a:cxnLst/>
            <a:rect l="l" t="t" r="r" b="b"/>
            <a:pathLst>
              <a:path w="1320800" h="155575">
                <a:moveTo>
                  <a:pt x="855978" y="0"/>
                </a:moveTo>
                <a:lnTo>
                  <a:pt x="0" y="0"/>
                </a:lnTo>
                <a:lnTo>
                  <a:pt x="0" y="62488"/>
                </a:lnTo>
                <a:lnTo>
                  <a:pt x="57847" y="74113"/>
                </a:lnTo>
                <a:lnTo>
                  <a:pt x="107847" y="83430"/>
                </a:lnTo>
                <a:lnTo>
                  <a:pt x="157946" y="92144"/>
                </a:lnTo>
                <a:lnTo>
                  <a:pt x="208142" y="100269"/>
                </a:lnTo>
                <a:lnTo>
                  <a:pt x="258431" y="107822"/>
                </a:lnTo>
                <a:lnTo>
                  <a:pt x="308812" y="114817"/>
                </a:lnTo>
                <a:lnTo>
                  <a:pt x="359281" y="121272"/>
                </a:lnTo>
                <a:lnTo>
                  <a:pt x="409836" y="127201"/>
                </a:lnTo>
                <a:lnTo>
                  <a:pt x="511193" y="137544"/>
                </a:lnTo>
                <a:lnTo>
                  <a:pt x="612862" y="145973"/>
                </a:lnTo>
                <a:lnTo>
                  <a:pt x="664154" y="149370"/>
                </a:lnTo>
                <a:lnTo>
                  <a:pt x="715434" y="151998"/>
                </a:lnTo>
                <a:lnTo>
                  <a:pt x="766704" y="153877"/>
                </a:lnTo>
                <a:lnTo>
                  <a:pt x="817962" y="155028"/>
                </a:lnTo>
                <a:lnTo>
                  <a:pt x="869210" y="155468"/>
                </a:lnTo>
                <a:lnTo>
                  <a:pt x="920446" y="155218"/>
                </a:lnTo>
                <a:lnTo>
                  <a:pt x="971673" y="154296"/>
                </a:lnTo>
                <a:lnTo>
                  <a:pt x="1022888" y="152722"/>
                </a:lnTo>
                <a:lnTo>
                  <a:pt x="1074094" y="150516"/>
                </a:lnTo>
                <a:lnTo>
                  <a:pt x="1125288" y="147696"/>
                </a:lnTo>
                <a:lnTo>
                  <a:pt x="1176473" y="144282"/>
                </a:lnTo>
                <a:lnTo>
                  <a:pt x="1227648" y="140294"/>
                </a:lnTo>
                <a:lnTo>
                  <a:pt x="1278812" y="135750"/>
                </a:lnTo>
                <a:lnTo>
                  <a:pt x="1289664" y="135005"/>
                </a:lnTo>
                <a:lnTo>
                  <a:pt x="1300451" y="134007"/>
                </a:lnTo>
                <a:lnTo>
                  <a:pt x="1310893" y="131557"/>
                </a:lnTo>
                <a:lnTo>
                  <a:pt x="1320709" y="126454"/>
                </a:lnTo>
                <a:lnTo>
                  <a:pt x="1311542" y="113961"/>
                </a:lnTo>
                <a:lnTo>
                  <a:pt x="1299392" y="106488"/>
                </a:lnTo>
                <a:lnTo>
                  <a:pt x="1285433" y="102145"/>
                </a:lnTo>
                <a:lnTo>
                  <a:pt x="1126108" y="67011"/>
                </a:lnTo>
                <a:lnTo>
                  <a:pt x="982074" y="32595"/>
                </a:lnTo>
                <a:lnTo>
                  <a:pt x="886489" y="8144"/>
                </a:lnTo>
                <a:lnTo>
                  <a:pt x="855978" y="0"/>
                </a:lnTo>
                <a:close/>
              </a:path>
            </a:pathLst>
          </a:custGeom>
          <a:solidFill>
            <a:srgbClr val="4E4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43176" y="12"/>
            <a:ext cx="2521659" cy="202112"/>
          </a:xfrm>
          <a:custGeom>
            <a:avLst/>
            <a:gdLst/>
            <a:ahLst/>
            <a:cxnLst/>
            <a:rect l="l" t="t" r="r" b="b"/>
            <a:pathLst>
              <a:path w="2948940" h="222885">
                <a:moveTo>
                  <a:pt x="2948576" y="0"/>
                </a:moveTo>
                <a:lnTo>
                  <a:pt x="0" y="0"/>
                </a:lnTo>
                <a:lnTo>
                  <a:pt x="46048" y="13830"/>
                </a:lnTo>
                <a:lnTo>
                  <a:pt x="144613" y="42114"/>
                </a:lnTo>
                <a:lnTo>
                  <a:pt x="243702" y="68649"/>
                </a:lnTo>
                <a:lnTo>
                  <a:pt x="293459" y="81210"/>
                </a:lnTo>
                <a:lnTo>
                  <a:pt x="343364" y="93273"/>
                </a:lnTo>
                <a:lnTo>
                  <a:pt x="393425" y="104817"/>
                </a:lnTo>
                <a:lnTo>
                  <a:pt x="443646" y="115823"/>
                </a:lnTo>
                <a:lnTo>
                  <a:pt x="486107" y="123798"/>
                </a:lnTo>
                <a:lnTo>
                  <a:pt x="536797" y="132158"/>
                </a:lnTo>
                <a:lnTo>
                  <a:pt x="593877" y="140742"/>
                </a:lnTo>
                <a:lnTo>
                  <a:pt x="655509" y="149390"/>
                </a:lnTo>
                <a:lnTo>
                  <a:pt x="849321" y="174108"/>
                </a:lnTo>
                <a:lnTo>
                  <a:pt x="1111577" y="203555"/>
                </a:lnTo>
                <a:lnTo>
                  <a:pt x="1163348" y="208099"/>
                </a:lnTo>
                <a:lnTo>
                  <a:pt x="1215120" y="212026"/>
                </a:lnTo>
                <a:lnTo>
                  <a:pt x="1266892" y="215339"/>
                </a:lnTo>
                <a:lnTo>
                  <a:pt x="1318663" y="218042"/>
                </a:lnTo>
                <a:lnTo>
                  <a:pt x="1370458" y="220138"/>
                </a:lnTo>
                <a:lnTo>
                  <a:pt x="1422204" y="221628"/>
                </a:lnTo>
                <a:lnTo>
                  <a:pt x="1473972" y="222519"/>
                </a:lnTo>
                <a:lnTo>
                  <a:pt x="1525738" y="222812"/>
                </a:lnTo>
                <a:lnTo>
                  <a:pt x="1577501" y="222510"/>
                </a:lnTo>
                <a:lnTo>
                  <a:pt x="1629261" y="221618"/>
                </a:lnTo>
                <a:lnTo>
                  <a:pt x="1681034" y="220137"/>
                </a:lnTo>
                <a:lnTo>
                  <a:pt x="1732768" y="218073"/>
                </a:lnTo>
                <a:lnTo>
                  <a:pt x="1784515" y="215428"/>
                </a:lnTo>
                <a:lnTo>
                  <a:pt x="1836256" y="212204"/>
                </a:lnTo>
                <a:lnTo>
                  <a:pt x="1887991" y="208406"/>
                </a:lnTo>
                <a:lnTo>
                  <a:pt x="1938304" y="204146"/>
                </a:lnTo>
                <a:lnTo>
                  <a:pt x="1988498" y="199325"/>
                </a:lnTo>
                <a:lnTo>
                  <a:pt x="2038573" y="193950"/>
                </a:lnTo>
                <a:lnTo>
                  <a:pt x="2088531" y="188025"/>
                </a:lnTo>
                <a:lnTo>
                  <a:pt x="2138372" y="181556"/>
                </a:lnTo>
                <a:lnTo>
                  <a:pt x="2188096" y="174550"/>
                </a:lnTo>
                <a:lnTo>
                  <a:pt x="2237706" y="167011"/>
                </a:lnTo>
                <a:lnTo>
                  <a:pt x="2287201" y="158945"/>
                </a:lnTo>
                <a:lnTo>
                  <a:pt x="2336582" y="150357"/>
                </a:lnTo>
                <a:lnTo>
                  <a:pt x="2385851" y="141254"/>
                </a:lnTo>
                <a:lnTo>
                  <a:pt x="2435008" y="131641"/>
                </a:lnTo>
                <a:lnTo>
                  <a:pt x="2484053" y="121522"/>
                </a:lnTo>
                <a:lnTo>
                  <a:pt x="2532988" y="110905"/>
                </a:lnTo>
                <a:lnTo>
                  <a:pt x="2581814" y="99794"/>
                </a:lnTo>
                <a:lnTo>
                  <a:pt x="2630531" y="88195"/>
                </a:lnTo>
                <a:lnTo>
                  <a:pt x="2679140" y="76114"/>
                </a:lnTo>
                <a:lnTo>
                  <a:pt x="2727642" y="63555"/>
                </a:lnTo>
                <a:lnTo>
                  <a:pt x="2776038" y="50526"/>
                </a:lnTo>
                <a:lnTo>
                  <a:pt x="2824329" y="37030"/>
                </a:lnTo>
                <a:lnTo>
                  <a:pt x="2872514" y="23075"/>
                </a:lnTo>
                <a:lnTo>
                  <a:pt x="2920596" y="8665"/>
                </a:lnTo>
                <a:lnTo>
                  <a:pt x="2948576" y="0"/>
                </a:lnTo>
                <a:close/>
              </a:path>
            </a:pathLst>
          </a:custGeom>
          <a:solidFill>
            <a:srgbClr val="FBA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73724" y="12"/>
            <a:ext cx="569600" cy="360462"/>
          </a:xfrm>
          <a:custGeom>
            <a:avLst/>
            <a:gdLst/>
            <a:ahLst/>
            <a:cxnLst/>
            <a:rect l="l" t="t" r="r" b="b"/>
            <a:pathLst>
              <a:path w="666115" h="397510">
                <a:moveTo>
                  <a:pt x="665508" y="0"/>
                </a:moveTo>
                <a:lnTo>
                  <a:pt x="0" y="0"/>
                </a:lnTo>
                <a:lnTo>
                  <a:pt x="38942" y="30368"/>
                </a:lnTo>
                <a:lnTo>
                  <a:pt x="83732" y="63001"/>
                </a:lnTo>
                <a:lnTo>
                  <a:pt x="131986" y="96265"/>
                </a:lnTo>
                <a:lnTo>
                  <a:pt x="182958" y="129808"/>
                </a:lnTo>
                <a:lnTo>
                  <a:pt x="235903" y="163277"/>
                </a:lnTo>
                <a:lnTo>
                  <a:pt x="290078" y="196320"/>
                </a:lnTo>
                <a:lnTo>
                  <a:pt x="344737" y="228584"/>
                </a:lnTo>
                <a:lnTo>
                  <a:pt x="399136" y="259717"/>
                </a:lnTo>
                <a:lnTo>
                  <a:pt x="452530" y="289365"/>
                </a:lnTo>
                <a:lnTo>
                  <a:pt x="504175" y="317176"/>
                </a:lnTo>
                <a:lnTo>
                  <a:pt x="553326" y="342797"/>
                </a:lnTo>
                <a:lnTo>
                  <a:pt x="599238" y="365876"/>
                </a:lnTo>
                <a:lnTo>
                  <a:pt x="641168" y="386060"/>
                </a:lnTo>
                <a:lnTo>
                  <a:pt x="665508" y="397141"/>
                </a:lnTo>
                <a:lnTo>
                  <a:pt x="665508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67552" y="12"/>
            <a:ext cx="614668" cy="218811"/>
          </a:xfrm>
          <a:custGeom>
            <a:avLst/>
            <a:gdLst/>
            <a:ahLst/>
            <a:cxnLst/>
            <a:rect l="l" t="t" r="r" b="b"/>
            <a:pathLst>
              <a:path w="718820" h="241300">
                <a:moveTo>
                  <a:pt x="392537" y="0"/>
                </a:moveTo>
                <a:lnTo>
                  <a:pt x="0" y="0"/>
                </a:lnTo>
                <a:lnTo>
                  <a:pt x="28902" y="13525"/>
                </a:lnTo>
                <a:lnTo>
                  <a:pt x="73967" y="33526"/>
                </a:lnTo>
                <a:lnTo>
                  <a:pt x="119420" y="52691"/>
                </a:lnTo>
                <a:lnTo>
                  <a:pt x="165236" y="71075"/>
                </a:lnTo>
                <a:lnTo>
                  <a:pt x="211388" y="88733"/>
                </a:lnTo>
                <a:lnTo>
                  <a:pt x="257849" y="105722"/>
                </a:lnTo>
                <a:lnTo>
                  <a:pt x="304592" y="122097"/>
                </a:lnTo>
                <a:lnTo>
                  <a:pt x="351592" y="137914"/>
                </a:lnTo>
                <a:lnTo>
                  <a:pt x="398822" y="153229"/>
                </a:lnTo>
                <a:lnTo>
                  <a:pt x="535915" y="195959"/>
                </a:lnTo>
                <a:lnTo>
                  <a:pt x="580940" y="209281"/>
                </a:lnTo>
                <a:lnTo>
                  <a:pt x="626280" y="221523"/>
                </a:lnTo>
                <a:lnTo>
                  <a:pt x="672072" y="232179"/>
                </a:lnTo>
                <a:lnTo>
                  <a:pt x="718454" y="240741"/>
                </a:lnTo>
                <a:lnTo>
                  <a:pt x="708294" y="226340"/>
                </a:lnTo>
                <a:lnTo>
                  <a:pt x="694813" y="215795"/>
                </a:lnTo>
                <a:lnTo>
                  <a:pt x="679771" y="207140"/>
                </a:lnTo>
                <a:lnTo>
                  <a:pt x="664924" y="198412"/>
                </a:lnTo>
                <a:lnTo>
                  <a:pt x="620822" y="168749"/>
                </a:lnTo>
                <a:lnTo>
                  <a:pt x="577123" y="138607"/>
                </a:lnTo>
                <a:lnTo>
                  <a:pt x="533876" y="107928"/>
                </a:lnTo>
                <a:lnTo>
                  <a:pt x="491129" y="76653"/>
                </a:lnTo>
                <a:lnTo>
                  <a:pt x="448932" y="44721"/>
                </a:lnTo>
                <a:lnTo>
                  <a:pt x="407333" y="12074"/>
                </a:lnTo>
                <a:lnTo>
                  <a:pt x="392537" y="0"/>
                </a:lnTo>
                <a:close/>
              </a:path>
            </a:pathLst>
          </a:custGeom>
          <a:solidFill>
            <a:srgbClr val="69C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9" y="12"/>
            <a:ext cx="1009967" cy="115164"/>
          </a:xfrm>
          <a:custGeom>
            <a:avLst/>
            <a:gdLst/>
            <a:ahLst/>
            <a:cxnLst/>
            <a:rect l="l" t="t" r="r" b="b"/>
            <a:pathLst>
              <a:path w="1181100" h="127000">
                <a:moveTo>
                  <a:pt x="1180484" y="0"/>
                </a:moveTo>
                <a:lnTo>
                  <a:pt x="0" y="0"/>
                </a:lnTo>
                <a:lnTo>
                  <a:pt x="41546" y="11250"/>
                </a:lnTo>
                <a:lnTo>
                  <a:pt x="139999" y="36788"/>
                </a:lnTo>
                <a:lnTo>
                  <a:pt x="288281" y="73164"/>
                </a:lnTo>
                <a:lnTo>
                  <a:pt x="521593" y="126453"/>
                </a:lnTo>
                <a:lnTo>
                  <a:pt x="572290" y="122412"/>
                </a:lnTo>
                <a:lnTo>
                  <a:pt x="622757" y="117223"/>
                </a:lnTo>
                <a:lnTo>
                  <a:pt x="673007" y="110953"/>
                </a:lnTo>
                <a:lnTo>
                  <a:pt x="723051" y="103672"/>
                </a:lnTo>
                <a:lnTo>
                  <a:pt x="772903" y="95448"/>
                </a:lnTo>
                <a:lnTo>
                  <a:pt x="822576" y="86349"/>
                </a:lnTo>
                <a:lnTo>
                  <a:pt x="872083" y="76445"/>
                </a:lnTo>
                <a:lnTo>
                  <a:pt x="921435" y="65805"/>
                </a:lnTo>
                <a:lnTo>
                  <a:pt x="970646" y="54496"/>
                </a:lnTo>
                <a:lnTo>
                  <a:pt x="1019729" y="42587"/>
                </a:lnTo>
                <a:lnTo>
                  <a:pt x="1117560" y="17245"/>
                </a:lnTo>
                <a:lnTo>
                  <a:pt x="1180484" y="0"/>
                </a:lnTo>
                <a:close/>
              </a:path>
            </a:pathLst>
          </a:custGeom>
          <a:solidFill>
            <a:srgbClr val="6AC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Título 15"/>
          <p:cNvSpPr txBox="1">
            <a:spLocks/>
          </p:cNvSpPr>
          <p:nvPr/>
        </p:nvSpPr>
        <p:spPr>
          <a:xfrm>
            <a:off x="292983" y="2666451"/>
            <a:ext cx="8731325" cy="558184"/>
          </a:xfrm>
          <a:prstGeom prst="rect">
            <a:avLst/>
          </a:prstGeom>
        </p:spPr>
        <p:txBody>
          <a:bodyPr lIns="80147" tIns="40074" rIns="80147" bIns="40074"/>
          <a:lstStyle/>
          <a:p>
            <a:pPr algn="ctr" defTabSz="801472">
              <a:defRPr/>
            </a:pPr>
            <a:endParaRPr lang="pt-BR" sz="3500" b="1" kern="0" dirty="0">
              <a:solidFill>
                <a:sysClr val="windowText" lastClr="000000"/>
              </a:solidFill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292983" y="1952384"/>
            <a:ext cx="858923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Conferência de Saúde é uma instância do Controle Social, com espaços para manifestações, onde se orienta, discute e decide as diretrizes para a elaboração e execução dos Planos de Saúde em cada esfera de governo.</a:t>
            </a:r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Além de um instrumento legal de participação popular, as Conferências de Saúde significam o compromisso do gestor público com os necessários avanços do Sistema de Único de Saúde.</a:t>
            </a:r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Título 15"/>
          <p:cNvSpPr txBox="1">
            <a:spLocks/>
          </p:cNvSpPr>
          <p:nvPr/>
        </p:nvSpPr>
        <p:spPr>
          <a:xfrm>
            <a:off x="292983" y="583687"/>
            <a:ext cx="8483171" cy="1107996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 Social</a:t>
            </a:r>
          </a:p>
          <a:p>
            <a:pPr algn="ctr"/>
            <a:endParaRPr lang="pt-BR" sz="3200" b="1" u="sng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0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37883" y="6648006"/>
            <a:ext cx="1557304" cy="207295"/>
          </a:xfrm>
          <a:custGeom>
            <a:avLst/>
            <a:gdLst/>
            <a:ahLst/>
            <a:cxnLst/>
            <a:rect l="l" t="t" r="r" b="b"/>
            <a:pathLst>
              <a:path w="1821179" h="228600">
                <a:moveTo>
                  <a:pt x="1815490" y="0"/>
                </a:moveTo>
                <a:lnTo>
                  <a:pt x="2438" y="0"/>
                </a:lnTo>
                <a:lnTo>
                  <a:pt x="546" y="2019"/>
                </a:lnTo>
                <a:lnTo>
                  <a:pt x="1320" y="4343"/>
                </a:lnTo>
                <a:lnTo>
                  <a:pt x="3553" y="13376"/>
                </a:lnTo>
                <a:lnTo>
                  <a:pt x="12141" y="53532"/>
                </a:lnTo>
                <a:lnTo>
                  <a:pt x="17476" y="93023"/>
                </a:lnTo>
                <a:lnTo>
                  <a:pt x="18618" y="116992"/>
                </a:lnTo>
                <a:lnTo>
                  <a:pt x="19558" y="120916"/>
                </a:lnTo>
                <a:lnTo>
                  <a:pt x="19621" y="126568"/>
                </a:lnTo>
                <a:lnTo>
                  <a:pt x="20294" y="128104"/>
                </a:lnTo>
                <a:lnTo>
                  <a:pt x="24409" y="130530"/>
                </a:lnTo>
                <a:lnTo>
                  <a:pt x="24574" y="132842"/>
                </a:lnTo>
                <a:lnTo>
                  <a:pt x="20370" y="148915"/>
                </a:lnTo>
                <a:lnTo>
                  <a:pt x="16992" y="162221"/>
                </a:lnTo>
                <a:lnTo>
                  <a:pt x="13643" y="175535"/>
                </a:lnTo>
                <a:lnTo>
                  <a:pt x="10261" y="188836"/>
                </a:lnTo>
                <a:lnTo>
                  <a:pt x="6000" y="205366"/>
                </a:lnTo>
                <a:lnTo>
                  <a:pt x="3917" y="213644"/>
                </a:lnTo>
                <a:lnTo>
                  <a:pt x="1435" y="224078"/>
                </a:lnTo>
                <a:lnTo>
                  <a:pt x="0" y="226885"/>
                </a:lnTo>
                <a:lnTo>
                  <a:pt x="3543" y="228079"/>
                </a:lnTo>
                <a:lnTo>
                  <a:pt x="1760080" y="228079"/>
                </a:lnTo>
                <a:lnTo>
                  <a:pt x="1777803" y="172370"/>
                </a:lnTo>
                <a:lnTo>
                  <a:pt x="1797453" y="98580"/>
                </a:lnTo>
                <a:lnTo>
                  <a:pt x="1817827" y="21856"/>
                </a:lnTo>
                <a:lnTo>
                  <a:pt x="1820354" y="15506"/>
                </a:lnTo>
                <a:lnTo>
                  <a:pt x="1820633" y="8648"/>
                </a:lnTo>
                <a:lnTo>
                  <a:pt x="1818970" y="5715"/>
                </a:lnTo>
                <a:lnTo>
                  <a:pt x="1819529" y="1435"/>
                </a:lnTo>
                <a:lnTo>
                  <a:pt x="1815490" y="0"/>
                </a:lnTo>
                <a:close/>
              </a:path>
            </a:pathLst>
          </a:custGeom>
          <a:solidFill>
            <a:srgbClr val="FAA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8827" y="6648006"/>
            <a:ext cx="1413410" cy="207871"/>
          </a:xfrm>
          <a:custGeom>
            <a:avLst/>
            <a:gdLst/>
            <a:ahLst/>
            <a:cxnLst/>
            <a:rect l="l" t="t" r="r" b="b"/>
            <a:pathLst>
              <a:path w="1652904" h="229234">
                <a:moveTo>
                  <a:pt x="1626141" y="228041"/>
                </a:moveTo>
                <a:lnTo>
                  <a:pt x="1622925" y="228041"/>
                </a:lnTo>
                <a:lnTo>
                  <a:pt x="1625096" y="228790"/>
                </a:lnTo>
                <a:lnTo>
                  <a:pt x="1626141" y="228041"/>
                </a:lnTo>
                <a:close/>
              </a:path>
              <a:path w="1652904" h="229234">
                <a:moveTo>
                  <a:pt x="8082" y="224485"/>
                </a:moveTo>
                <a:lnTo>
                  <a:pt x="1262" y="224840"/>
                </a:lnTo>
                <a:lnTo>
                  <a:pt x="81" y="226618"/>
                </a:lnTo>
                <a:lnTo>
                  <a:pt x="0" y="227406"/>
                </a:lnTo>
                <a:lnTo>
                  <a:pt x="182" y="227761"/>
                </a:lnTo>
                <a:lnTo>
                  <a:pt x="830" y="228015"/>
                </a:lnTo>
                <a:lnTo>
                  <a:pt x="2621" y="228155"/>
                </a:lnTo>
                <a:lnTo>
                  <a:pt x="1626141" y="228041"/>
                </a:lnTo>
                <a:lnTo>
                  <a:pt x="1627027" y="227406"/>
                </a:lnTo>
                <a:lnTo>
                  <a:pt x="1627765" y="224510"/>
                </a:lnTo>
                <a:lnTo>
                  <a:pt x="731524" y="224510"/>
                </a:lnTo>
                <a:lnTo>
                  <a:pt x="8082" y="224485"/>
                </a:lnTo>
                <a:close/>
              </a:path>
              <a:path w="1652904" h="229234">
                <a:moveTo>
                  <a:pt x="1626862" y="0"/>
                </a:moveTo>
                <a:lnTo>
                  <a:pt x="793208" y="0"/>
                </a:lnTo>
                <a:lnTo>
                  <a:pt x="790910" y="1778"/>
                </a:lnTo>
                <a:lnTo>
                  <a:pt x="789944" y="4279"/>
                </a:lnTo>
                <a:lnTo>
                  <a:pt x="786652" y="16979"/>
                </a:lnTo>
                <a:lnTo>
                  <a:pt x="781427" y="36857"/>
                </a:lnTo>
                <a:lnTo>
                  <a:pt x="767701" y="88267"/>
                </a:lnTo>
                <a:lnTo>
                  <a:pt x="731524" y="224510"/>
                </a:lnTo>
                <a:lnTo>
                  <a:pt x="1627765" y="224510"/>
                </a:lnTo>
                <a:lnTo>
                  <a:pt x="1646750" y="150101"/>
                </a:lnTo>
                <a:lnTo>
                  <a:pt x="1648172" y="144602"/>
                </a:lnTo>
                <a:lnTo>
                  <a:pt x="1649696" y="139115"/>
                </a:lnTo>
                <a:lnTo>
                  <a:pt x="1651335" y="131648"/>
                </a:lnTo>
                <a:lnTo>
                  <a:pt x="1652427" y="128409"/>
                </a:lnTo>
                <a:lnTo>
                  <a:pt x="1645150" y="127622"/>
                </a:lnTo>
                <a:lnTo>
                  <a:pt x="1645785" y="124815"/>
                </a:lnTo>
                <a:lnTo>
                  <a:pt x="1645670" y="121932"/>
                </a:lnTo>
                <a:lnTo>
                  <a:pt x="1641746" y="72707"/>
                </a:lnTo>
                <a:lnTo>
                  <a:pt x="1631336" y="18016"/>
                </a:lnTo>
                <a:lnTo>
                  <a:pt x="1626862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47365" y="6648006"/>
            <a:ext cx="679827" cy="206142"/>
          </a:xfrm>
          <a:custGeom>
            <a:avLst/>
            <a:gdLst/>
            <a:ahLst/>
            <a:cxnLst/>
            <a:rect l="l" t="t" r="r" b="b"/>
            <a:pathLst>
              <a:path w="795020" h="227329">
                <a:moveTo>
                  <a:pt x="794918" y="0"/>
                </a:moveTo>
                <a:lnTo>
                  <a:pt x="52679" y="0"/>
                </a:lnTo>
                <a:lnTo>
                  <a:pt x="50266" y="1092"/>
                </a:lnTo>
                <a:lnTo>
                  <a:pt x="36360" y="44843"/>
                </a:lnTo>
                <a:lnTo>
                  <a:pt x="22491" y="98893"/>
                </a:lnTo>
                <a:lnTo>
                  <a:pt x="11252" y="153581"/>
                </a:lnTo>
                <a:lnTo>
                  <a:pt x="2952" y="204451"/>
                </a:lnTo>
                <a:lnTo>
                  <a:pt x="0" y="225475"/>
                </a:lnTo>
                <a:lnTo>
                  <a:pt x="2120" y="226695"/>
                </a:lnTo>
                <a:lnTo>
                  <a:pt x="730630" y="226733"/>
                </a:lnTo>
                <a:lnTo>
                  <a:pt x="733717" y="227126"/>
                </a:lnTo>
                <a:lnTo>
                  <a:pt x="735202" y="225717"/>
                </a:lnTo>
                <a:lnTo>
                  <a:pt x="740792" y="204437"/>
                </a:lnTo>
                <a:lnTo>
                  <a:pt x="745605" y="186256"/>
                </a:lnTo>
                <a:lnTo>
                  <a:pt x="782599" y="47332"/>
                </a:lnTo>
                <a:lnTo>
                  <a:pt x="785710" y="35506"/>
                </a:lnTo>
                <a:lnTo>
                  <a:pt x="794918" y="0"/>
                </a:lnTo>
                <a:close/>
              </a:path>
            </a:pathLst>
          </a:custGeom>
          <a:solidFill>
            <a:srgbClr val="B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408" y="6648006"/>
            <a:ext cx="582088" cy="207295"/>
          </a:xfrm>
          <a:custGeom>
            <a:avLst/>
            <a:gdLst/>
            <a:ahLst/>
            <a:cxnLst/>
            <a:rect l="l" t="t" r="r" b="b"/>
            <a:pathLst>
              <a:path w="680719" h="228600">
                <a:moveTo>
                  <a:pt x="677292" y="227584"/>
                </a:moveTo>
                <a:lnTo>
                  <a:pt x="674065" y="227584"/>
                </a:lnTo>
                <a:lnTo>
                  <a:pt x="676414" y="228295"/>
                </a:lnTo>
                <a:lnTo>
                  <a:pt x="677292" y="227584"/>
                </a:lnTo>
                <a:close/>
              </a:path>
              <a:path w="680719" h="228600">
                <a:moveTo>
                  <a:pt x="677570" y="0"/>
                </a:moveTo>
                <a:lnTo>
                  <a:pt x="1409" y="0"/>
                </a:lnTo>
                <a:lnTo>
                  <a:pt x="0" y="2032"/>
                </a:lnTo>
                <a:lnTo>
                  <a:pt x="698" y="4089"/>
                </a:lnTo>
                <a:lnTo>
                  <a:pt x="3378" y="13754"/>
                </a:lnTo>
                <a:lnTo>
                  <a:pt x="5816" y="21209"/>
                </a:lnTo>
                <a:lnTo>
                  <a:pt x="22559" y="76654"/>
                </a:lnTo>
                <a:lnTo>
                  <a:pt x="67830" y="227622"/>
                </a:lnTo>
                <a:lnTo>
                  <a:pt x="677292" y="227584"/>
                </a:lnTo>
                <a:lnTo>
                  <a:pt x="678421" y="226669"/>
                </a:lnTo>
                <a:lnTo>
                  <a:pt x="680351" y="223570"/>
                </a:lnTo>
                <a:lnTo>
                  <a:pt x="679640" y="220078"/>
                </a:lnTo>
                <a:lnTo>
                  <a:pt x="679541" y="4089"/>
                </a:lnTo>
                <a:lnTo>
                  <a:pt x="679475" y="2692"/>
                </a:lnTo>
                <a:lnTo>
                  <a:pt x="678992" y="1143"/>
                </a:lnTo>
                <a:lnTo>
                  <a:pt x="677570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0947" y="6648008"/>
            <a:ext cx="595120" cy="206719"/>
          </a:xfrm>
          <a:custGeom>
            <a:avLst/>
            <a:gdLst/>
            <a:ahLst/>
            <a:cxnLst/>
            <a:rect l="l" t="t" r="r" b="b"/>
            <a:pathLst>
              <a:path w="695960" h="227965">
                <a:moveTo>
                  <a:pt x="623658" y="0"/>
                </a:moveTo>
                <a:lnTo>
                  <a:pt x="0" y="0"/>
                </a:lnTo>
                <a:lnTo>
                  <a:pt x="266" y="711"/>
                </a:lnTo>
                <a:lnTo>
                  <a:pt x="584" y="1422"/>
                </a:lnTo>
                <a:lnTo>
                  <a:pt x="44503" y="167156"/>
                </a:lnTo>
                <a:lnTo>
                  <a:pt x="60172" y="226644"/>
                </a:lnTo>
                <a:lnTo>
                  <a:pt x="62039" y="227672"/>
                </a:lnTo>
                <a:lnTo>
                  <a:pt x="690168" y="227558"/>
                </a:lnTo>
                <a:lnTo>
                  <a:pt x="693775" y="227431"/>
                </a:lnTo>
                <a:lnTo>
                  <a:pt x="695629" y="225361"/>
                </a:lnTo>
                <a:lnTo>
                  <a:pt x="694829" y="223100"/>
                </a:lnTo>
                <a:lnTo>
                  <a:pt x="682797" y="184113"/>
                </a:lnTo>
                <a:lnTo>
                  <a:pt x="638116" y="39881"/>
                </a:lnTo>
                <a:lnTo>
                  <a:pt x="632819" y="22936"/>
                </a:lnTo>
                <a:lnTo>
                  <a:pt x="626694" y="3682"/>
                </a:lnTo>
                <a:lnTo>
                  <a:pt x="626033" y="1269"/>
                </a:lnTo>
                <a:lnTo>
                  <a:pt x="62365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3485" y="6648006"/>
            <a:ext cx="528875" cy="206719"/>
          </a:xfrm>
          <a:custGeom>
            <a:avLst/>
            <a:gdLst/>
            <a:ahLst/>
            <a:cxnLst/>
            <a:rect l="l" t="t" r="r" b="b"/>
            <a:pathLst>
              <a:path w="618490" h="227965">
                <a:moveTo>
                  <a:pt x="618020" y="0"/>
                </a:moveTo>
                <a:lnTo>
                  <a:pt x="2501" y="0"/>
                </a:lnTo>
                <a:lnTo>
                  <a:pt x="0" y="2044"/>
                </a:lnTo>
                <a:lnTo>
                  <a:pt x="444" y="4991"/>
                </a:lnTo>
                <a:lnTo>
                  <a:pt x="495" y="222300"/>
                </a:lnTo>
                <a:lnTo>
                  <a:pt x="617004" y="227660"/>
                </a:lnTo>
                <a:lnTo>
                  <a:pt x="618134" y="226695"/>
                </a:lnTo>
                <a:lnTo>
                  <a:pt x="618020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4076" y="6648008"/>
            <a:ext cx="493038" cy="206719"/>
          </a:xfrm>
          <a:custGeom>
            <a:avLst/>
            <a:gdLst/>
            <a:ahLst/>
            <a:cxnLst/>
            <a:rect l="l" t="t" r="r" b="b"/>
            <a:pathLst>
              <a:path w="576579" h="227965">
                <a:moveTo>
                  <a:pt x="502767" y="0"/>
                </a:moveTo>
                <a:lnTo>
                  <a:pt x="2209" y="0"/>
                </a:lnTo>
                <a:lnTo>
                  <a:pt x="0" y="2158"/>
                </a:lnTo>
                <a:lnTo>
                  <a:pt x="1041" y="4559"/>
                </a:lnTo>
                <a:lnTo>
                  <a:pt x="1790" y="6883"/>
                </a:lnTo>
                <a:lnTo>
                  <a:pt x="6808" y="22821"/>
                </a:lnTo>
                <a:lnTo>
                  <a:pt x="16653" y="54760"/>
                </a:lnTo>
                <a:lnTo>
                  <a:pt x="21628" y="70713"/>
                </a:lnTo>
                <a:lnTo>
                  <a:pt x="25051" y="81603"/>
                </a:lnTo>
                <a:lnTo>
                  <a:pt x="28447" y="92497"/>
                </a:lnTo>
                <a:lnTo>
                  <a:pt x="60126" y="194904"/>
                </a:lnTo>
                <a:lnTo>
                  <a:pt x="69176" y="223989"/>
                </a:lnTo>
                <a:lnTo>
                  <a:pt x="70002" y="226123"/>
                </a:lnTo>
                <a:lnTo>
                  <a:pt x="72097" y="227431"/>
                </a:lnTo>
                <a:lnTo>
                  <a:pt x="570814" y="227571"/>
                </a:lnTo>
                <a:lnTo>
                  <a:pt x="574138" y="227431"/>
                </a:lnTo>
                <a:lnTo>
                  <a:pt x="575983" y="225056"/>
                </a:lnTo>
                <a:lnTo>
                  <a:pt x="574624" y="222669"/>
                </a:lnTo>
                <a:lnTo>
                  <a:pt x="570445" y="209459"/>
                </a:lnTo>
                <a:lnTo>
                  <a:pt x="563586" y="187506"/>
                </a:lnTo>
                <a:lnTo>
                  <a:pt x="553520" y="155458"/>
                </a:lnTo>
                <a:lnTo>
                  <a:pt x="546939" y="134377"/>
                </a:lnTo>
                <a:lnTo>
                  <a:pt x="540332" y="113302"/>
                </a:lnTo>
                <a:lnTo>
                  <a:pt x="533641" y="92252"/>
                </a:lnTo>
                <a:lnTo>
                  <a:pt x="533184" y="90398"/>
                </a:lnTo>
                <a:lnTo>
                  <a:pt x="531545" y="89090"/>
                </a:lnTo>
                <a:lnTo>
                  <a:pt x="531329" y="87121"/>
                </a:lnTo>
                <a:lnTo>
                  <a:pt x="529501" y="80771"/>
                </a:lnTo>
                <a:lnTo>
                  <a:pt x="528193" y="74294"/>
                </a:lnTo>
                <a:lnTo>
                  <a:pt x="521395" y="52934"/>
                </a:lnTo>
                <a:lnTo>
                  <a:pt x="516653" y="37871"/>
                </a:lnTo>
                <a:lnTo>
                  <a:pt x="506348" y="4851"/>
                </a:lnTo>
                <a:lnTo>
                  <a:pt x="505701" y="1689"/>
                </a:lnTo>
                <a:lnTo>
                  <a:pt x="502767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8649" y="6648006"/>
            <a:ext cx="490323" cy="206719"/>
          </a:xfrm>
          <a:custGeom>
            <a:avLst/>
            <a:gdLst/>
            <a:ahLst/>
            <a:cxnLst/>
            <a:rect l="l" t="t" r="r" b="b"/>
            <a:pathLst>
              <a:path w="573404" h="227965">
                <a:moveTo>
                  <a:pt x="570920" y="227139"/>
                </a:moveTo>
                <a:lnTo>
                  <a:pt x="568502" y="227139"/>
                </a:lnTo>
                <a:lnTo>
                  <a:pt x="570191" y="227533"/>
                </a:lnTo>
                <a:lnTo>
                  <a:pt x="570920" y="227139"/>
                </a:lnTo>
                <a:close/>
              </a:path>
              <a:path w="573404" h="227965">
                <a:moveTo>
                  <a:pt x="500875" y="0"/>
                </a:moveTo>
                <a:lnTo>
                  <a:pt x="2133" y="0"/>
                </a:lnTo>
                <a:lnTo>
                  <a:pt x="0" y="2590"/>
                </a:lnTo>
                <a:lnTo>
                  <a:pt x="1168" y="5295"/>
                </a:lnTo>
                <a:lnTo>
                  <a:pt x="4462" y="15568"/>
                </a:lnTo>
                <a:lnTo>
                  <a:pt x="9287" y="30982"/>
                </a:lnTo>
                <a:lnTo>
                  <a:pt x="16889" y="54959"/>
                </a:lnTo>
                <a:lnTo>
                  <a:pt x="22020" y="71245"/>
                </a:lnTo>
                <a:lnTo>
                  <a:pt x="59893" y="191994"/>
                </a:lnTo>
                <a:lnTo>
                  <a:pt x="70916" y="226872"/>
                </a:lnTo>
                <a:lnTo>
                  <a:pt x="71488" y="227164"/>
                </a:lnTo>
                <a:lnTo>
                  <a:pt x="570920" y="227139"/>
                </a:lnTo>
                <a:lnTo>
                  <a:pt x="571766" y="226682"/>
                </a:lnTo>
                <a:lnTo>
                  <a:pt x="573316" y="225183"/>
                </a:lnTo>
                <a:lnTo>
                  <a:pt x="573214" y="223405"/>
                </a:lnTo>
                <a:lnTo>
                  <a:pt x="572033" y="219176"/>
                </a:lnTo>
                <a:lnTo>
                  <a:pt x="571525" y="216750"/>
                </a:lnTo>
                <a:lnTo>
                  <a:pt x="570763" y="214426"/>
                </a:lnTo>
                <a:lnTo>
                  <a:pt x="563733" y="192486"/>
                </a:lnTo>
                <a:lnTo>
                  <a:pt x="556847" y="170502"/>
                </a:lnTo>
                <a:lnTo>
                  <a:pt x="550003" y="148506"/>
                </a:lnTo>
                <a:lnTo>
                  <a:pt x="543102" y="126530"/>
                </a:lnTo>
                <a:lnTo>
                  <a:pt x="538429" y="111815"/>
                </a:lnTo>
                <a:lnTo>
                  <a:pt x="533793" y="97091"/>
                </a:lnTo>
                <a:lnTo>
                  <a:pt x="526662" y="74095"/>
                </a:lnTo>
                <a:lnTo>
                  <a:pt x="519491" y="51115"/>
                </a:lnTo>
                <a:lnTo>
                  <a:pt x="512271" y="28152"/>
                </a:lnTo>
                <a:lnTo>
                  <a:pt x="504990" y="5207"/>
                </a:lnTo>
                <a:lnTo>
                  <a:pt x="504240" y="2895"/>
                </a:lnTo>
                <a:lnTo>
                  <a:pt x="503034" y="1079"/>
                </a:lnTo>
                <a:lnTo>
                  <a:pt x="500875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3035" y="6648006"/>
            <a:ext cx="478920" cy="206142"/>
          </a:xfrm>
          <a:custGeom>
            <a:avLst/>
            <a:gdLst/>
            <a:ahLst/>
            <a:cxnLst/>
            <a:rect l="l" t="t" r="r" b="b"/>
            <a:pathLst>
              <a:path w="560070" h="227329">
                <a:moveTo>
                  <a:pt x="486168" y="0"/>
                </a:moveTo>
                <a:lnTo>
                  <a:pt x="62560" y="0"/>
                </a:lnTo>
                <a:lnTo>
                  <a:pt x="59461" y="1320"/>
                </a:lnTo>
                <a:lnTo>
                  <a:pt x="58889" y="4368"/>
                </a:lnTo>
                <a:lnTo>
                  <a:pt x="54412" y="21071"/>
                </a:lnTo>
                <a:lnTo>
                  <a:pt x="43345" y="62915"/>
                </a:lnTo>
                <a:lnTo>
                  <a:pt x="5058" y="206824"/>
                </a:lnTo>
                <a:lnTo>
                  <a:pt x="0" y="226212"/>
                </a:lnTo>
                <a:lnTo>
                  <a:pt x="812" y="227164"/>
                </a:lnTo>
                <a:lnTo>
                  <a:pt x="556044" y="227139"/>
                </a:lnTo>
                <a:lnTo>
                  <a:pt x="559803" y="225094"/>
                </a:lnTo>
                <a:lnTo>
                  <a:pt x="557872" y="222072"/>
                </a:lnTo>
                <a:lnTo>
                  <a:pt x="548410" y="192033"/>
                </a:lnTo>
                <a:lnTo>
                  <a:pt x="531165" y="137011"/>
                </a:lnTo>
                <a:lnTo>
                  <a:pt x="514463" y="83994"/>
                </a:lnTo>
                <a:lnTo>
                  <a:pt x="498445" y="32934"/>
                </a:lnTo>
                <a:lnTo>
                  <a:pt x="489437" y="4368"/>
                </a:lnTo>
                <a:lnTo>
                  <a:pt x="488746" y="1790"/>
                </a:lnTo>
                <a:lnTo>
                  <a:pt x="48616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3809" y="6648007"/>
            <a:ext cx="687972" cy="206719"/>
          </a:xfrm>
          <a:custGeom>
            <a:avLst/>
            <a:gdLst/>
            <a:ahLst/>
            <a:cxnLst/>
            <a:rect l="l" t="t" r="r" b="b"/>
            <a:pathLst>
              <a:path w="804545" h="227965">
                <a:moveTo>
                  <a:pt x="490689" y="0"/>
                </a:moveTo>
                <a:lnTo>
                  <a:pt x="60731" y="0"/>
                </a:lnTo>
                <a:lnTo>
                  <a:pt x="56807" y="1854"/>
                </a:lnTo>
                <a:lnTo>
                  <a:pt x="57962" y="5435"/>
                </a:lnTo>
                <a:lnTo>
                  <a:pt x="57937" y="8623"/>
                </a:lnTo>
                <a:lnTo>
                  <a:pt x="14180" y="173581"/>
                </a:lnTo>
                <a:lnTo>
                  <a:pt x="0" y="227393"/>
                </a:lnTo>
                <a:lnTo>
                  <a:pt x="1663" y="227457"/>
                </a:lnTo>
                <a:lnTo>
                  <a:pt x="800328" y="227647"/>
                </a:lnTo>
                <a:lnTo>
                  <a:pt x="804252" y="227520"/>
                </a:lnTo>
                <a:lnTo>
                  <a:pt x="804303" y="226910"/>
                </a:lnTo>
                <a:lnTo>
                  <a:pt x="804125" y="226377"/>
                </a:lnTo>
                <a:lnTo>
                  <a:pt x="803732" y="225920"/>
                </a:lnTo>
                <a:lnTo>
                  <a:pt x="801846" y="224612"/>
                </a:lnTo>
                <a:lnTo>
                  <a:pt x="439305" y="224536"/>
                </a:lnTo>
                <a:lnTo>
                  <a:pt x="434530" y="224332"/>
                </a:lnTo>
                <a:lnTo>
                  <a:pt x="433641" y="223177"/>
                </a:lnTo>
                <a:lnTo>
                  <a:pt x="483372" y="35999"/>
                </a:lnTo>
                <a:lnTo>
                  <a:pt x="491820" y="4356"/>
                </a:lnTo>
                <a:lnTo>
                  <a:pt x="492531" y="2032"/>
                </a:lnTo>
                <a:lnTo>
                  <a:pt x="490689" y="0"/>
                </a:lnTo>
                <a:close/>
              </a:path>
              <a:path w="804545" h="227965">
                <a:moveTo>
                  <a:pt x="800582" y="223735"/>
                </a:moveTo>
                <a:lnTo>
                  <a:pt x="797013" y="224612"/>
                </a:lnTo>
                <a:lnTo>
                  <a:pt x="801846" y="224612"/>
                </a:lnTo>
                <a:lnTo>
                  <a:pt x="800582" y="223735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81912" y="6648006"/>
            <a:ext cx="957839" cy="207295"/>
          </a:xfrm>
          <a:custGeom>
            <a:avLst/>
            <a:gdLst/>
            <a:ahLst/>
            <a:cxnLst/>
            <a:rect l="l" t="t" r="r" b="b"/>
            <a:pathLst>
              <a:path w="1120140" h="228600">
                <a:moveTo>
                  <a:pt x="1688" y="224091"/>
                </a:moveTo>
                <a:lnTo>
                  <a:pt x="1" y="226555"/>
                </a:lnTo>
                <a:lnTo>
                  <a:pt x="0" y="226872"/>
                </a:lnTo>
                <a:lnTo>
                  <a:pt x="1065" y="228587"/>
                </a:lnTo>
                <a:lnTo>
                  <a:pt x="2907" y="227545"/>
                </a:lnTo>
                <a:lnTo>
                  <a:pt x="1117035" y="227545"/>
                </a:lnTo>
                <a:lnTo>
                  <a:pt x="1119846" y="227444"/>
                </a:lnTo>
                <a:lnTo>
                  <a:pt x="1119784" y="227164"/>
                </a:lnTo>
                <a:lnTo>
                  <a:pt x="565872" y="227164"/>
                </a:lnTo>
                <a:lnTo>
                  <a:pt x="564742" y="225894"/>
                </a:lnTo>
                <a:lnTo>
                  <a:pt x="565110" y="224624"/>
                </a:lnTo>
                <a:lnTo>
                  <a:pt x="4431" y="224624"/>
                </a:lnTo>
                <a:lnTo>
                  <a:pt x="1688" y="224091"/>
                </a:lnTo>
                <a:close/>
              </a:path>
              <a:path w="1120140" h="228600">
                <a:moveTo>
                  <a:pt x="1117035" y="227545"/>
                </a:moveTo>
                <a:lnTo>
                  <a:pt x="2907" y="227545"/>
                </a:lnTo>
                <a:lnTo>
                  <a:pt x="1115630" y="227596"/>
                </a:lnTo>
                <a:lnTo>
                  <a:pt x="1117035" y="227545"/>
                </a:lnTo>
                <a:close/>
              </a:path>
              <a:path w="1120140" h="228600">
                <a:moveTo>
                  <a:pt x="570952" y="226555"/>
                </a:moveTo>
                <a:lnTo>
                  <a:pt x="565872" y="227164"/>
                </a:lnTo>
                <a:lnTo>
                  <a:pt x="1119784" y="227164"/>
                </a:lnTo>
                <a:lnTo>
                  <a:pt x="1119719" y="226872"/>
                </a:lnTo>
                <a:lnTo>
                  <a:pt x="1119440" y="226707"/>
                </a:lnTo>
                <a:lnTo>
                  <a:pt x="572311" y="226695"/>
                </a:lnTo>
                <a:lnTo>
                  <a:pt x="570952" y="226555"/>
                </a:lnTo>
                <a:close/>
              </a:path>
              <a:path w="1120140" h="228600">
                <a:moveTo>
                  <a:pt x="625207" y="0"/>
                </a:moveTo>
                <a:lnTo>
                  <a:pt x="196163" y="0"/>
                </a:lnTo>
                <a:lnTo>
                  <a:pt x="193800" y="1308"/>
                </a:lnTo>
                <a:lnTo>
                  <a:pt x="193089" y="3632"/>
                </a:lnTo>
                <a:lnTo>
                  <a:pt x="166510" y="102987"/>
                </a:lnTo>
                <a:lnTo>
                  <a:pt x="134187" y="224434"/>
                </a:lnTo>
                <a:lnTo>
                  <a:pt x="4431" y="224624"/>
                </a:lnTo>
                <a:lnTo>
                  <a:pt x="565110" y="224624"/>
                </a:lnTo>
                <a:lnTo>
                  <a:pt x="568171" y="214058"/>
                </a:lnTo>
                <a:lnTo>
                  <a:pt x="570127" y="205994"/>
                </a:lnTo>
                <a:lnTo>
                  <a:pt x="611989" y="49127"/>
                </a:lnTo>
                <a:lnTo>
                  <a:pt x="625207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613" y="6648001"/>
            <a:ext cx="670053" cy="207871"/>
          </a:xfrm>
          <a:custGeom>
            <a:avLst/>
            <a:gdLst/>
            <a:ahLst/>
            <a:cxnLst/>
            <a:rect l="l" t="t" r="r" b="b"/>
            <a:pathLst>
              <a:path w="783589" h="229234">
                <a:moveTo>
                  <a:pt x="490423" y="0"/>
                </a:moveTo>
                <a:lnTo>
                  <a:pt x="60464" y="0"/>
                </a:lnTo>
                <a:lnTo>
                  <a:pt x="0" y="227558"/>
                </a:lnTo>
                <a:lnTo>
                  <a:pt x="780605" y="227596"/>
                </a:lnTo>
                <a:lnTo>
                  <a:pt x="782459" y="228663"/>
                </a:lnTo>
                <a:lnTo>
                  <a:pt x="783602" y="226695"/>
                </a:lnTo>
                <a:lnTo>
                  <a:pt x="782000" y="224650"/>
                </a:lnTo>
                <a:lnTo>
                  <a:pt x="439737" y="224650"/>
                </a:lnTo>
                <a:lnTo>
                  <a:pt x="434085" y="224231"/>
                </a:lnTo>
                <a:lnTo>
                  <a:pt x="433349" y="223240"/>
                </a:lnTo>
                <a:lnTo>
                  <a:pt x="434352" y="217944"/>
                </a:lnTo>
                <a:lnTo>
                  <a:pt x="434746" y="216446"/>
                </a:lnTo>
                <a:lnTo>
                  <a:pt x="438409" y="203181"/>
                </a:lnTo>
                <a:lnTo>
                  <a:pt x="441564" y="191362"/>
                </a:lnTo>
                <a:lnTo>
                  <a:pt x="447801" y="167703"/>
                </a:lnTo>
                <a:lnTo>
                  <a:pt x="477413" y="56302"/>
                </a:lnTo>
                <a:lnTo>
                  <a:pt x="481801" y="39917"/>
                </a:lnTo>
                <a:lnTo>
                  <a:pt x="486163" y="23526"/>
                </a:lnTo>
                <a:lnTo>
                  <a:pt x="491045" y="4775"/>
                </a:lnTo>
                <a:lnTo>
                  <a:pt x="492086" y="2362"/>
                </a:lnTo>
                <a:lnTo>
                  <a:pt x="490423" y="0"/>
                </a:lnTo>
                <a:close/>
              </a:path>
              <a:path w="783589" h="229234">
                <a:moveTo>
                  <a:pt x="780935" y="223291"/>
                </a:moveTo>
                <a:lnTo>
                  <a:pt x="777163" y="224637"/>
                </a:lnTo>
                <a:lnTo>
                  <a:pt x="439737" y="224650"/>
                </a:lnTo>
                <a:lnTo>
                  <a:pt x="782000" y="224650"/>
                </a:lnTo>
                <a:lnTo>
                  <a:pt x="780935" y="223291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1795" y="6648008"/>
            <a:ext cx="371950" cy="206142"/>
          </a:xfrm>
          <a:custGeom>
            <a:avLst/>
            <a:gdLst/>
            <a:ahLst/>
            <a:cxnLst/>
            <a:rect l="l" t="t" r="r" b="b"/>
            <a:pathLst>
              <a:path w="434975" h="227329">
                <a:moveTo>
                  <a:pt x="374339" y="226745"/>
                </a:moveTo>
                <a:lnTo>
                  <a:pt x="368592" y="226745"/>
                </a:lnTo>
                <a:lnTo>
                  <a:pt x="373710" y="226898"/>
                </a:lnTo>
                <a:lnTo>
                  <a:pt x="374339" y="226745"/>
                </a:lnTo>
                <a:close/>
              </a:path>
              <a:path w="434975" h="227329">
                <a:moveTo>
                  <a:pt x="432371" y="0"/>
                </a:moveTo>
                <a:lnTo>
                  <a:pt x="60337" y="0"/>
                </a:lnTo>
                <a:lnTo>
                  <a:pt x="48985" y="42830"/>
                </a:lnTo>
                <a:lnTo>
                  <a:pt x="28734" y="119006"/>
                </a:lnTo>
                <a:lnTo>
                  <a:pt x="0" y="226771"/>
                </a:lnTo>
                <a:lnTo>
                  <a:pt x="374339" y="226745"/>
                </a:lnTo>
                <a:lnTo>
                  <a:pt x="377329" y="226021"/>
                </a:lnTo>
                <a:lnTo>
                  <a:pt x="377329" y="222580"/>
                </a:lnTo>
                <a:lnTo>
                  <a:pt x="409575" y="97574"/>
                </a:lnTo>
                <a:lnTo>
                  <a:pt x="421376" y="52041"/>
                </a:lnTo>
                <a:lnTo>
                  <a:pt x="427245" y="29261"/>
                </a:lnTo>
                <a:lnTo>
                  <a:pt x="433565" y="4216"/>
                </a:lnTo>
                <a:lnTo>
                  <a:pt x="434441" y="1955"/>
                </a:lnTo>
                <a:lnTo>
                  <a:pt x="432371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6220" y="6648002"/>
            <a:ext cx="356746" cy="206142"/>
          </a:xfrm>
          <a:custGeom>
            <a:avLst/>
            <a:gdLst/>
            <a:ahLst/>
            <a:cxnLst/>
            <a:rect l="l" t="t" r="r" b="b"/>
            <a:pathLst>
              <a:path w="417194" h="227329">
                <a:moveTo>
                  <a:pt x="417156" y="0"/>
                </a:moveTo>
                <a:lnTo>
                  <a:pt x="60528" y="0"/>
                </a:lnTo>
                <a:lnTo>
                  <a:pt x="60020" y="1460"/>
                </a:lnTo>
                <a:lnTo>
                  <a:pt x="59410" y="2870"/>
                </a:lnTo>
                <a:lnTo>
                  <a:pt x="0" y="226733"/>
                </a:lnTo>
                <a:lnTo>
                  <a:pt x="353707" y="226695"/>
                </a:lnTo>
                <a:lnTo>
                  <a:pt x="354012" y="225996"/>
                </a:lnTo>
                <a:lnTo>
                  <a:pt x="354431" y="225336"/>
                </a:lnTo>
                <a:lnTo>
                  <a:pt x="405917" y="41440"/>
                </a:lnTo>
                <a:lnTo>
                  <a:pt x="408770" y="31094"/>
                </a:lnTo>
                <a:lnTo>
                  <a:pt x="417156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31357" y="6648008"/>
            <a:ext cx="320366" cy="206719"/>
          </a:xfrm>
          <a:custGeom>
            <a:avLst/>
            <a:gdLst/>
            <a:ahLst/>
            <a:cxnLst/>
            <a:rect l="l" t="t" r="r" b="b"/>
            <a:pathLst>
              <a:path w="374650" h="227965">
                <a:moveTo>
                  <a:pt x="374561" y="0"/>
                </a:moveTo>
                <a:lnTo>
                  <a:pt x="58661" y="0"/>
                </a:lnTo>
                <a:lnTo>
                  <a:pt x="58508" y="1371"/>
                </a:lnTo>
                <a:lnTo>
                  <a:pt x="18554" y="156108"/>
                </a:lnTo>
                <a:lnTo>
                  <a:pt x="13942" y="173818"/>
                </a:lnTo>
                <a:lnTo>
                  <a:pt x="0" y="226898"/>
                </a:lnTo>
                <a:lnTo>
                  <a:pt x="152" y="227075"/>
                </a:lnTo>
                <a:lnTo>
                  <a:pt x="203" y="227520"/>
                </a:lnTo>
                <a:lnTo>
                  <a:pt x="374561" y="227558"/>
                </a:lnTo>
                <a:lnTo>
                  <a:pt x="374561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19" y="6648001"/>
            <a:ext cx="730868" cy="207295"/>
          </a:xfrm>
          <a:custGeom>
            <a:avLst/>
            <a:gdLst/>
            <a:ahLst/>
            <a:cxnLst/>
            <a:rect l="l" t="t" r="r" b="b"/>
            <a:pathLst>
              <a:path w="854710" h="228600">
                <a:moveTo>
                  <a:pt x="178562" y="0"/>
                </a:moveTo>
                <a:lnTo>
                  <a:pt x="2057" y="0"/>
                </a:lnTo>
                <a:lnTo>
                  <a:pt x="0" y="1981"/>
                </a:lnTo>
                <a:lnTo>
                  <a:pt x="825" y="4241"/>
                </a:lnTo>
                <a:lnTo>
                  <a:pt x="5955" y="21473"/>
                </a:lnTo>
                <a:lnTo>
                  <a:pt x="34153" y="115167"/>
                </a:lnTo>
                <a:lnTo>
                  <a:pt x="52538" y="176666"/>
                </a:lnTo>
                <a:lnTo>
                  <a:pt x="66700" y="224243"/>
                </a:lnTo>
                <a:lnTo>
                  <a:pt x="67678" y="226237"/>
                </a:lnTo>
                <a:lnTo>
                  <a:pt x="69850" y="227406"/>
                </a:lnTo>
                <a:lnTo>
                  <a:pt x="71805" y="227469"/>
                </a:lnTo>
                <a:lnTo>
                  <a:pt x="851877" y="227622"/>
                </a:lnTo>
                <a:lnTo>
                  <a:pt x="853554" y="228536"/>
                </a:lnTo>
                <a:lnTo>
                  <a:pt x="854498" y="226860"/>
                </a:lnTo>
                <a:lnTo>
                  <a:pt x="248132" y="226860"/>
                </a:lnTo>
                <a:lnTo>
                  <a:pt x="246468" y="225501"/>
                </a:lnTo>
                <a:lnTo>
                  <a:pt x="239178" y="200612"/>
                </a:lnTo>
                <a:lnTo>
                  <a:pt x="233016" y="179943"/>
                </a:lnTo>
                <a:lnTo>
                  <a:pt x="220611" y="138633"/>
                </a:lnTo>
                <a:lnTo>
                  <a:pt x="203150" y="80283"/>
                </a:lnTo>
                <a:lnTo>
                  <a:pt x="197294" y="60845"/>
                </a:lnTo>
                <a:lnTo>
                  <a:pt x="192654" y="45623"/>
                </a:lnTo>
                <a:lnTo>
                  <a:pt x="187971" y="30413"/>
                </a:lnTo>
                <a:lnTo>
                  <a:pt x="178562" y="0"/>
                </a:lnTo>
                <a:close/>
              </a:path>
              <a:path w="854710" h="228600">
                <a:moveTo>
                  <a:pt x="854570" y="226733"/>
                </a:moveTo>
                <a:lnTo>
                  <a:pt x="248132" y="226860"/>
                </a:lnTo>
                <a:lnTo>
                  <a:pt x="854498" y="226860"/>
                </a:lnTo>
                <a:lnTo>
                  <a:pt x="854570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78762" y="6648008"/>
            <a:ext cx="640189" cy="206719"/>
          </a:xfrm>
          <a:custGeom>
            <a:avLst/>
            <a:gdLst/>
            <a:ahLst/>
            <a:cxnLst/>
            <a:rect l="l" t="t" r="r" b="b"/>
            <a:pathLst>
              <a:path w="748665" h="227965">
                <a:moveTo>
                  <a:pt x="177418" y="0"/>
                </a:moveTo>
                <a:lnTo>
                  <a:pt x="0" y="0"/>
                </a:lnTo>
                <a:lnTo>
                  <a:pt x="368" y="1485"/>
                </a:lnTo>
                <a:lnTo>
                  <a:pt x="622" y="2997"/>
                </a:lnTo>
                <a:lnTo>
                  <a:pt x="55752" y="178333"/>
                </a:lnTo>
                <a:lnTo>
                  <a:pt x="59507" y="190411"/>
                </a:lnTo>
                <a:lnTo>
                  <a:pt x="70624" y="226694"/>
                </a:lnTo>
                <a:lnTo>
                  <a:pt x="70815" y="226910"/>
                </a:lnTo>
                <a:lnTo>
                  <a:pt x="70954" y="227164"/>
                </a:lnTo>
                <a:lnTo>
                  <a:pt x="71031" y="227444"/>
                </a:lnTo>
                <a:lnTo>
                  <a:pt x="72529" y="227482"/>
                </a:lnTo>
                <a:lnTo>
                  <a:pt x="744105" y="227647"/>
                </a:lnTo>
                <a:lnTo>
                  <a:pt x="745921" y="227507"/>
                </a:lnTo>
                <a:lnTo>
                  <a:pt x="747712" y="227431"/>
                </a:lnTo>
                <a:lnTo>
                  <a:pt x="747978" y="227025"/>
                </a:lnTo>
                <a:lnTo>
                  <a:pt x="745540" y="227025"/>
                </a:lnTo>
                <a:lnTo>
                  <a:pt x="744314" y="226834"/>
                </a:lnTo>
                <a:lnTo>
                  <a:pt x="249427" y="226834"/>
                </a:lnTo>
                <a:lnTo>
                  <a:pt x="247903" y="225437"/>
                </a:lnTo>
                <a:lnTo>
                  <a:pt x="243373" y="210585"/>
                </a:lnTo>
                <a:lnTo>
                  <a:pt x="239837" y="199243"/>
                </a:lnTo>
                <a:lnTo>
                  <a:pt x="187629" y="33540"/>
                </a:lnTo>
                <a:lnTo>
                  <a:pt x="185028" y="25169"/>
                </a:lnTo>
                <a:lnTo>
                  <a:pt x="177418" y="0"/>
                </a:lnTo>
                <a:close/>
              </a:path>
              <a:path w="748665" h="227965">
                <a:moveTo>
                  <a:pt x="747026" y="225564"/>
                </a:moveTo>
                <a:lnTo>
                  <a:pt x="745540" y="227025"/>
                </a:lnTo>
                <a:lnTo>
                  <a:pt x="747978" y="227025"/>
                </a:lnTo>
                <a:lnTo>
                  <a:pt x="748334" y="226479"/>
                </a:lnTo>
                <a:lnTo>
                  <a:pt x="748042" y="225882"/>
                </a:lnTo>
                <a:lnTo>
                  <a:pt x="747026" y="225564"/>
                </a:lnTo>
                <a:close/>
              </a:path>
              <a:path w="748665" h="227965">
                <a:moveTo>
                  <a:pt x="743661" y="226733"/>
                </a:moveTo>
                <a:lnTo>
                  <a:pt x="249427" y="226834"/>
                </a:lnTo>
                <a:lnTo>
                  <a:pt x="744314" y="226834"/>
                </a:lnTo>
                <a:lnTo>
                  <a:pt x="743661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94253" y="6648006"/>
            <a:ext cx="211767" cy="206719"/>
          </a:xfrm>
          <a:custGeom>
            <a:avLst/>
            <a:gdLst/>
            <a:ahLst/>
            <a:cxnLst/>
            <a:rect l="l" t="t" r="r" b="b"/>
            <a:pathLst>
              <a:path w="247650" h="227965">
                <a:moveTo>
                  <a:pt x="177419" y="0"/>
                </a:moveTo>
                <a:lnTo>
                  <a:pt x="0" y="0"/>
                </a:lnTo>
                <a:lnTo>
                  <a:pt x="165" y="749"/>
                </a:lnTo>
                <a:lnTo>
                  <a:pt x="266" y="1511"/>
                </a:lnTo>
                <a:lnTo>
                  <a:pt x="50433" y="163407"/>
                </a:lnTo>
                <a:lnTo>
                  <a:pt x="70116" y="227431"/>
                </a:lnTo>
                <a:lnTo>
                  <a:pt x="247294" y="227431"/>
                </a:lnTo>
                <a:lnTo>
                  <a:pt x="246913" y="225780"/>
                </a:lnTo>
                <a:lnTo>
                  <a:pt x="246608" y="224116"/>
                </a:lnTo>
                <a:lnTo>
                  <a:pt x="193128" y="51587"/>
                </a:lnTo>
                <a:lnTo>
                  <a:pt x="189170" y="38701"/>
                </a:lnTo>
                <a:lnTo>
                  <a:pt x="177419" y="0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1683" y="6648006"/>
            <a:ext cx="168328" cy="205567"/>
          </a:xfrm>
          <a:custGeom>
            <a:avLst/>
            <a:gdLst/>
            <a:ahLst/>
            <a:cxnLst/>
            <a:rect l="l" t="t" r="r" b="b"/>
            <a:pathLst>
              <a:path w="196850" h="226695">
                <a:moveTo>
                  <a:pt x="196430" y="0"/>
                </a:moveTo>
                <a:lnTo>
                  <a:pt x="0" y="0"/>
                </a:lnTo>
                <a:lnTo>
                  <a:pt x="0" y="223939"/>
                </a:lnTo>
                <a:lnTo>
                  <a:pt x="165" y="226707"/>
                </a:lnTo>
                <a:lnTo>
                  <a:pt x="136397" y="226695"/>
                </a:lnTo>
                <a:lnTo>
                  <a:pt x="136258" y="226656"/>
                </a:lnTo>
                <a:lnTo>
                  <a:pt x="145766" y="190401"/>
                </a:lnTo>
                <a:lnTo>
                  <a:pt x="158207" y="143370"/>
                </a:lnTo>
                <a:lnTo>
                  <a:pt x="172433" y="89896"/>
                </a:lnTo>
                <a:lnTo>
                  <a:pt x="196430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6951" y="6648008"/>
            <a:ext cx="134662" cy="206719"/>
          </a:xfrm>
          <a:custGeom>
            <a:avLst/>
            <a:gdLst/>
            <a:ahLst/>
            <a:cxnLst/>
            <a:rect l="l" t="t" r="r" b="b"/>
            <a:pathLst>
              <a:path w="157479" h="227965">
                <a:moveTo>
                  <a:pt x="153873" y="0"/>
                </a:moveTo>
                <a:lnTo>
                  <a:pt x="0" y="0"/>
                </a:lnTo>
                <a:lnTo>
                  <a:pt x="450" y="1142"/>
                </a:lnTo>
                <a:lnTo>
                  <a:pt x="977" y="2235"/>
                </a:lnTo>
                <a:lnTo>
                  <a:pt x="52308" y="165928"/>
                </a:lnTo>
                <a:lnTo>
                  <a:pt x="70853" y="225564"/>
                </a:lnTo>
                <a:lnTo>
                  <a:pt x="71094" y="226174"/>
                </a:lnTo>
                <a:lnTo>
                  <a:pt x="71310" y="226809"/>
                </a:lnTo>
                <a:lnTo>
                  <a:pt x="71551" y="227431"/>
                </a:lnTo>
                <a:lnTo>
                  <a:pt x="153936" y="227380"/>
                </a:lnTo>
                <a:lnTo>
                  <a:pt x="157035" y="224561"/>
                </a:lnTo>
                <a:lnTo>
                  <a:pt x="155930" y="220776"/>
                </a:lnTo>
                <a:lnTo>
                  <a:pt x="155956" y="6464"/>
                </a:lnTo>
                <a:lnTo>
                  <a:pt x="155778" y="2679"/>
                </a:lnTo>
                <a:lnTo>
                  <a:pt x="155267" y="1130"/>
                </a:lnTo>
                <a:lnTo>
                  <a:pt x="153873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7279" y="6648008"/>
            <a:ext cx="95567" cy="206719"/>
          </a:xfrm>
          <a:custGeom>
            <a:avLst/>
            <a:gdLst/>
            <a:ahLst/>
            <a:cxnLst/>
            <a:rect l="l" t="t" r="r" b="b"/>
            <a:pathLst>
              <a:path w="111760" h="227965">
                <a:moveTo>
                  <a:pt x="111252" y="0"/>
                </a:moveTo>
                <a:lnTo>
                  <a:pt x="1727" y="0"/>
                </a:lnTo>
                <a:lnTo>
                  <a:pt x="0" y="1739"/>
                </a:lnTo>
                <a:lnTo>
                  <a:pt x="393" y="3975"/>
                </a:lnTo>
                <a:lnTo>
                  <a:pt x="393" y="85089"/>
                </a:lnTo>
                <a:lnTo>
                  <a:pt x="698" y="88899"/>
                </a:lnTo>
                <a:lnTo>
                  <a:pt x="1739" y="92608"/>
                </a:lnTo>
                <a:lnTo>
                  <a:pt x="44132" y="227444"/>
                </a:lnTo>
                <a:lnTo>
                  <a:pt x="60515" y="227456"/>
                </a:lnTo>
                <a:lnTo>
                  <a:pt x="60566" y="226923"/>
                </a:lnTo>
                <a:lnTo>
                  <a:pt x="60706" y="226682"/>
                </a:lnTo>
                <a:lnTo>
                  <a:pt x="67389" y="180702"/>
                </a:lnTo>
                <a:lnTo>
                  <a:pt x="79958" y="113815"/>
                </a:lnTo>
                <a:lnTo>
                  <a:pt x="92956" y="60300"/>
                </a:lnTo>
                <a:lnTo>
                  <a:pt x="104645" y="19942"/>
                </a:lnTo>
                <a:lnTo>
                  <a:pt x="111252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" y="6647637"/>
            <a:ext cx="70046" cy="207295"/>
          </a:xfrm>
          <a:custGeom>
            <a:avLst/>
            <a:gdLst/>
            <a:ahLst/>
            <a:cxnLst/>
            <a:rect l="l" t="t" r="r" b="b"/>
            <a:pathLst>
              <a:path w="81915" h="228600">
                <a:moveTo>
                  <a:pt x="482" y="0"/>
                </a:moveTo>
                <a:lnTo>
                  <a:pt x="64" y="673"/>
                </a:lnTo>
                <a:lnTo>
                  <a:pt x="0" y="228028"/>
                </a:lnTo>
                <a:lnTo>
                  <a:pt x="81356" y="227799"/>
                </a:lnTo>
                <a:lnTo>
                  <a:pt x="25882" y="42367"/>
                </a:lnTo>
                <a:lnTo>
                  <a:pt x="22680" y="31913"/>
                </a:lnTo>
                <a:lnTo>
                  <a:pt x="19442" y="21472"/>
                </a:lnTo>
                <a:lnTo>
                  <a:pt x="16343" y="10988"/>
                </a:lnTo>
                <a:lnTo>
                  <a:pt x="13633" y="673"/>
                </a:lnTo>
                <a:lnTo>
                  <a:pt x="6908" y="673"/>
                </a:lnTo>
                <a:lnTo>
                  <a:pt x="482" y="0"/>
                </a:lnTo>
                <a:close/>
              </a:path>
              <a:path w="81915" h="228600">
                <a:moveTo>
                  <a:pt x="13563" y="406"/>
                </a:moveTo>
                <a:lnTo>
                  <a:pt x="10248" y="406"/>
                </a:lnTo>
                <a:lnTo>
                  <a:pt x="6908" y="673"/>
                </a:lnTo>
                <a:lnTo>
                  <a:pt x="13633" y="673"/>
                </a:lnTo>
                <a:lnTo>
                  <a:pt x="13563" y="406"/>
                </a:lnTo>
                <a:close/>
              </a:path>
            </a:pathLst>
          </a:custGeom>
          <a:solidFill>
            <a:srgbClr val="C943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02174" y="6648056"/>
            <a:ext cx="0" cy="206142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889">
            <a:solidFill>
              <a:srgbClr val="696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73985" y="6648010"/>
            <a:ext cx="25521" cy="80039"/>
          </a:xfrm>
          <a:custGeom>
            <a:avLst/>
            <a:gdLst/>
            <a:ahLst/>
            <a:cxnLst/>
            <a:rect l="l" t="t" r="r" b="b"/>
            <a:pathLst>
              <a:path w="29845" h="88265">
                <a:moveTo>
                  <a:pt x="28054" y="0"/>
                </a:moveTo>
                <a:lnTo>
                  <a:pt x="0" y="0"/>
                </a:lnTo>
                <a:lnTo>
                  <a:pt x="252" y="1269"/>
                </a:lnTo>
                <a:lnTo>
                  <a:pt x="27228" y="87693"/>
                </a:lnTo>
                <a:lnTo>
                  <a:pt x="29705" y="87007"/>
                </a:lnTo>
                <a:lnTo>
                  <a:pt x="28448" y="84937"/>
                </a:lnTo>
                <a:lnTo>
                  <a:pt x="28498" y="2705"/>
                </a:lnTo>
                <a:lnTo>
                  <a:pt x="28841" y="1269"/>
                </a:lnTo>
                <a:lnTo>
                  <a:pt x="28054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98018" y="6648009"/>
            <a:ext cx="0" cy="8407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608"/>
                </a:lnTo>
              </a:path>
            </a:pathLst>
          </a:custGeom>
          <a:ln w="3175">
            <a:solidFill>
              <a:srgbClr val="6BA7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7943" y="11"/>
            <a:ext cx="1215218" cy="200384"/>
          </a:xfrm>
          <a:custGeom>
            <a:avLst/>
            <a:gdLst/>
            <a:ahLst/>
            <a:cxnLst/>
            <a:rect l="l" t="t" r="r" b="b"/>
            <a:pathLst>
              <a:path w="1421129" h="220979">
                <a:moveTo>
                  <a:pt x="1026387" y="0"/>
                </a:moveTo>
                <a:lnTo>
                  <a:pt x="510416" y="0"/>
                </a:lnTo>
                <a:lnTo>
                  <a:pt x="391040" y="49067"/>
                </a:lnTo>
                <a:lnTo>
                  <a:pt x="196469" y="126467"/>
                </a:lnTo>
                <a:lnTo>
                  <a:pt x="98525" y="163627"/>
                </a:lnTo>
                <a:lnTo>
                  <a:pt x="0" y="199428"/>
                </a:lnTo>
                <a:lnTo>
                  <a:pt x="50754" y="204259"/>
                </a:lnTo>
                <a:lnTo>
                  <a:pt x="101467" y="208444"/>
                </a:lnTo>
                <a:lnTo>
                  <a:pt x="152136" y="211991"/>
                </a:lnTo>
                <a:lnTo>
                  <a:pt x="202764" y="214906"/>
                </a:lnTo>
                <a:lnTo>
                  <a:pt x="253351" y="217195"/>
                </a:lnTo>
                <a:lnTo>
                  <a:pt x="303896" y="218865"/>
                </a:lnTo>
                <a:lnTo>
                  <a:pt x="354401" y="219922"/>
                </a:lnTo>
                <a:lnTo>
                  <a:pt x="404865" y="220373"/>
                </a:lnTo>
                <a:lnTo>
                  <a:pt x="455290" y="220225"/>
                </a:lnTo>
                <a:lnTo>
                  <a:pt x="505675" y="219483"/>
                </a:lnTo>
                <a:lnTo>
                  <a:pt x="556022" y="218155"/>
                </a:lnTo>
                <a:lnTo>
                  <a:pt x="606329" y="216247"/>
                </a:lnTo>
                <a:lnTo>
                  <a:pt x="656599" y="213765"/>
                </a:lnTo>
                <a:lnTo>
                  <a:pt x="706831" y="210716"/>
                </a:lnTo>
                <a:lnTo>
                  <a:pt x="757025" y="207107"/>
                </a:lnTo>
                <a:lnTo>
                  <a:pt x="807183" y="202944"/>
                </a:lnTo>
                <a:lnTo>
                  <a:pt x="857304" y="198234"/>
                </a:lnTo>
                <a:lnTo>
                  <a:pt x="907389" y="192982"/>
                </a:lnTo>
                <a:lnTo>
                  <a:pt x="957438" y="187196"/>
                </a:lnTo>
                <a:lnTo>
                  <a:pt x="1007452" y="180883"/>
                </a:lnTo>
                <a:lnTo>
                  <a:pt x="1057432" y="174048"/>
                </a:lnTo>
                <a:lnTo>
                  <a:pt x="1107377" y="166698"/>
                </a:lnTo>
                <a:lnTo>
                  <a:pt x="1157287" y="158840"/>
                </a:lnTo>
                <a:lnTo>
                  <a:pt x="1207165" y="150480"/>
                </a:lnTo>
                <a:lnTo>
                  <a:pt x="1306820" y="132281"/>
                </a:lnTo>
                <a:lnTo>
                  <a:pt x="1411478" y="111074"/>
                </a:lnTo>
                <a:lnTo>
                  <a:pt x="1415986" y="107353"/>
                </a:lnTo>
                <a:lnTo>
                  <a:pt x="1420799" y="104876"/>
                </a:lnTo>
                <a:lnTo>
                  <a:pt x="1079106" y="14826"/>
                </a:lnTo>
                <a:lnTo>
                  <a:pt x="1030513" y="1203"/>
                </a:lnTo>
                <a:lnTo>
                  <a:pt x="1026387" y="0"/>
                </a:lnTo>
                <a:close/>
              </a:path>
            </a:pathLst>
          </a:custGeom>
          <a:solidFill>
            <a:srgbClr val="74C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5894" y="94894"/>
            <a:ext cx="2239303" cy="277545"/>
          </a:xfrm>
          <a:custGeom>
            <a:avLst/>
            <a:gdLst/>
            <a:ahLst/>
            <a:cxnLst/>
            <a:rect l="l" t="t" r="r" b="b"/>
            <a:pathLst>
              <a:path w="2618740" h="306070">
                <a:moveTo>
                  <a:pt x="674516" y="88137"/>
                </a:moveTo>
                <a:lnTo>
                  <a:pt x="650616" y="89963"/>
                </a:lnTo>
                <a:lnTo>
                  <a:pt x="626935" y="94793"/>
                </a:lnTo>
                <a:lnTo>
                  <a:pt x="576410" y="107175"/>
                </a:lnTo>
                <a:lnTo>
                  <a:pt x="375213" y="159823"/>
                </a:lnTo>
                <a:lnTo>
                  <a:pt x="274353" y="185326"/>
                </a:lnTo>
                <a:lnTo>
                  <a:pt x="223657" y="197199"/>
                </a:lnTo>
                <a:lnTo>
                  <a:pt x="172707" y="208230"/>
                </a:lnTo>
                <a:lnTo>
                  <a:pt x="128732" y="215365"/>
                </a:lnTo>
                <a:lnTo>
                  <a:pt x="84453" y="221714"/>
                </a:lnTo>
                <a:lnTo>
                  <a:pt x="41124" y="231583"/>
                </a:lnTo>
                <a:lnTo>
                  <a:pt x="0" y="249276"/>
                </a:lnTo>
                <a:lnTo>
                  <a:pt x="51235" y="256801"/>
                </a:lnTo>
                <a:lnTo>
                  <a:pt x="102489" y="263753"/>
                </a:lnTo>
                <a:lnTo>
                  <a:pt x="153761" y="270139"/>
                </a:lnTo>
                <a:lnTo>
                  <a:pt x="205051" y="275968"/>
                </a:lnTo>
                <a:lnTo>
                  <a:pt x="256359" y="281250"/>
                </a:lnTo>
                <a:lnTo>
                  <a:pt x="307687" y="285993"/>
                </a:lnTo>
                <a:lnTo>
                  <a:pt x="359033" y="290205"/>
                </a:lnTo>
                <a:lnTo>
                  <a:pt x="410398" y="293895"/>
                </a:lnTo>
                <a:lnTo>
                  <a:pt x="461783" y="297073"/>
                </a:lnTo>
                <a:lnTo>
                  <a:pt x="564612" y="301925"/>
                </a:lnTo>
                <a:lnTo>
                  <a:pt x="667521" y="304830"/>
                </a:lnTo>
                <a:lnTo>
                  <a:pt x="770512" y="305858"/>
                </a:lnTo>
                <a:lnTo>
                  <a:pt x="873587" y="305078"/>
                </a:lnTo>
                <a:lnTo>
                  <a:pt x="976747" y="302562"/>
                </a:lnTo>
                <a:lnTo>
                  <a:pt x="1079996" y="298378"/>
                </a:lnTo>
                <a:lnTo>
                  <a:pt x="1183333" y="292597"/>
                </a:lnTo>
                <a:lnTo>
                  <a:pt x="1335004" y="281423"/>
                </a:lnTo>
                <a:lnTo>
                  <a:pt x="1484550" y="267590"/>
                </a:lnTo>
                <a:lnTo>
                  <a:pt x="1633642" y="251191"/>
                </a:lnTo>
                <a:lnTo>
                  <a:pt x="1782317" y="232414"/>
                </a:lnTo>
                <a:lnTo>
                  <a:pt x="1979964" y="203999"/>
                </a:lnTo>
                <a:lnTo>
                  <a:pt x="2177020" y="172129"/>
                </a:lnTo>
                <a:lnTo>
                  <a:pt x="2422643" y="128102"/>
                </a:lnTo>
                <a:lnTo>
                  <a:pt x="2577272" y="98284"/>
                </a:lnTo>
                <a:lnTo>
                  <a:pt x="1111411" y="98284"/>
                </a:lnTo>
                <a:lnTo>
                  <a:pt x="1014158" y="97713"/>
                </a:lnTo>
                <a:lnTo>
                  <a:pt x="698530" y="88194"/>
                </a:lnTo>
                <a:lnTo>
                  <a:pt x="674516" y="88137"/>
                </a:lnTo>
                <a:close/>
              </a:path>
              <a:path w="2618740" h="306070">
                <a:moveTo>
                  <a:pt x="2072316" y="0"/>
                </a:moveTo>
                <a:lnTo>
                  <a:pt x="2039904" y="2180"/>
                </a:lnTo>
                <a:lnTo>
                  <a:pt x="2007660" y="6287"/>
                </a:lnTo>
                <a:lnTo>
                  <a:pt x="1975485" y="11824"/>
                </a:lnTo>
                <a:lnTo>
                  <a:pt x="1924461" y="21163"/>
                </a:lnTo>
                <a:lnTo>
                  <a:pt x="1873365" y="29892"/>
                </a:lnTo>
                <a:lnTo>
                  <a:pt x="1822194" y="38033"/>
                </a:lnTo>
                <a:lnTo>
                  <a:pt x="1770949" y="45609"/>
                </a:lnTo>
                <a:lnTo>
                  <a:pt x="1719630" y="52642"/>
                </a:lnTo>
                <a:lnTo>
                  <a:pt x="1616765" y="65169"/>
                </a:lnTo>
                <a:lnTo>
                  <a:pt x="1513596" y="75791"/>
                </a:lnTo>
                <a:lnTo>
                  <a:pt x="1410121" y="84688"/>
                </a:lnTo>
                <a:lnTo>
                  <a:pt x="1306334" y="92037"/>
                </a:lnTo>
                <a:lnTo>
                  <a:pt x="1257534" y="94726"/>
                </a:lnTo>
                <a:lnTo>
                  <a:pt x="1208785" y="96609"/>
                </a:lnTo>
                <a:lnTo>
                  <a:pt x="1160079" y="97768"/>
                </a:lnTo>
                <a:lnTo>
                  <a:pt x="1111411" y="98284"/>
                </a:lnTo>
                <a:lnTo>
                  <a:pt x="2577272" y="98284"/>
                </a:lnTo>
                <a:lnTo>
                  <a:pt x="2618689" y="90069"/>
                </a:lnTo>
                <a:lnTo>
                  <a:pt x="2566190" y="74841"/>
                </a:lnTo>
                <a:lnTo>
                  <a:pt x="2512304" y="66450"/>
                </a:lnTo>
                <a:lnTo>
                  <a:pt x="2457908" y="60540"/>
                </a:lnTo>
                <a:lnTo>
                  <a:pt x="2403881" y="52756"/>
                </a:lnTo>
                <a:lnTo>
                  <a:pt x="2104999" y="242"/>
                </a:lnTo>
                <a:lnTo>
                  <a:pt x="2072316" y="0"/>
                </a:lnTo>
                <a:close/>
              </a:path>
            </a:pathLst>
          </a:custGeom>
          <a:solidFill>
            <a:srgbClr val="4E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46606" y="11"/>
            <a:ext cx="1849434" cy="259118"/>
          </a:xfrm>
          <a:custGeom>
            <a:avLst/>
            <a:gdLst/>
            <a:ahLst/>
            <a:cxnLst/>
            <a:rect l="l" t="t" r="r" b="b"/>
            <a:pathLst>
              <a:path w="2162810" h="285750">
                <a:moveTo>
                  <a:pt x="1553677" y="0"/>
                </a:moveTo>
                <a:lnTo>
                  <a:pt x="777680" y="0"/>
                </a:lnTo>
                <a:lnTo>
                  <a:pt x="703684" y="14598"/>
                </a:lnTo>
                <a:lnTo>
                  <a:pt x="302696" y="88114"/>
                </a:lnTo>
                <a:lnTo>
                  <a:pt x="151599" y="118003"/>
                </a:lnTo>
                <a:lnTo>
                  <a:pt x="50593" y="140062"/>
                </a:lnTo>
                <a:lnTo>
                  <a:pt x="0" y="151930"/>
                </a:lnTo>
                <a:lnTo>
                  <a:pt x="101157" y="172106"/>
                </a:lnTo>
                <a:lnTo>
                  <a:pt x="202392" y="190542"/>
                </a:lnTo>
                <a:lnTo>
                  <a:pt x="303705" y="207264"/>
                </a:lnTo>
                <a:lnTo>
                  <a:pt x="405094" y="222293"/>
                </a:lnTo>
                <a:lnTo>
                  <a:pt x="506559" y="235654"/>
                </a:lnTo>
                <a:lnTo>
                  <a:pt x="608098" y="247370"/>
                </a:lnTo>
                <a:lnTo>
                  <a:pt x="709709" y="257465"/>
                </a:lnTo>
                <a:lnTo>
                  <a:pt x="811393" y="265963"/>
                </a:lnTo>
                <a:lnTo>
                  <a:pt x="913147" y="272886"/>
                </a:lnTo>
                <a:lnTo>
                  <a:pt x="1014971" y="278258"/>
                </a:lnTo>
                <a:lnTo>
                  <a:pt x="1116864" y="282103"/>
                </a:lnTo>
                <a:lnTo>
                  <a:pt x="1218824" y="284444"/>
                </a:lnTo>
                <a:lnTo>
                  <a:pt x="1320850" y="285305"/>
                </a:lnTo>
                <a:lnTo>
                  <a:pt x="1422941" y="284710"/>
                </a:lnTo>
                <a:lnTo>
                  <a:pt x="1525097" y="282681"/>
                </a:lnTo>
                <a:lnTo>
                  <a:pt x="1627316" y="279243"/>
                </a:lnTo>
                <a:lnTo>
                  <a:pt x="1780759" y="271494"/>
                </a:lnTo>
                <a:lnTo>
                  <a:pt x="1934338" y="260706"/>
                </a:lnTo>
                <a:lnTo>
                  <a:pt x="2088049" y="246958"/>
                </a:lnTo>
                <a:lnTo>
                  <a:pt x="2147227" y="240893"/>
                </a:lnTo>
                <a:lnTo>
                  <a:pt x="2154682" y="236004"/>
                </a:lnTo>
                <a:lnTo>
                  <a:pt x="2162378" y="233007"/>
                </a:lnTo>
                <a:lnTo>
                  <a:pt x="1699116" y="57821"/>
                </a:lnTo>
                <a:lnTo>
                  <a:pt x="1606959" y="21589"/>
                </a:lnTo>
                <a:lnTo>
                  <a:pt x="1553677" y="0"/>
                </a:lnTo>
                <a:close/>
              </a:path>
            </a:pathLst>
          </a:custGeom>
          <a:solidFill>
            <a:srgbClr val="6AC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9843" y="12"/>
            <a:ext cx="4967299" cy="419196"/>
          </a:xfrm>
          <a:custGeom>
            <a:avLst/>
            <a:gdLst/>
            <a:ahLst/>
            <a:cxnLst/>
            <a:rect l="l" t="t" r="r" b="b"/>
            <a:pathLst>
              <a:path w="5808980" h="462280">
                <a:moveTo>
                  <a:pt x="5808512" y="0"/>
                </a:moveTo>
                <a:lnTo>
                  <a:pt x="0" y="0"/>
                </a:lnTo>
                <a:lnTo>
                  <a:pt x="44251" y="11478"/>
                </a:lnTo>
                <a:lnTo>
                  <a:pt x="141716" y="35433"/>
                </a:lnTo>
                <a:lnTo>
                  <a:pt x="244918" y="59318"/>
                </a:lnTo>
                <a:lnTo>
                  <a:pt x="407421" y="94768"/>
                </a:lnTo>
                <a:lnTo>
                  <a:pt x="1377540" y="289480"/>
                </a:lnTo>
                <a:lnTo>
                  <a:pt x="1447889" y="302595"/>
                </a:lnTo>
                <a:lnTo>
                  <a:pt x="1539071" y="317477"/>
                </a:lnTo>
                <a:lnTo>
                  <a:pt x="1689467" y="339249"/>
                </a:lnTo>
                <a:lnTo>
                  <a:pt x="1868293" y="362189"/>
                </a:lnTo>
                <a:lnTo>
                  <a:pt x="2124313" y="390787"/>
                </a:lnTo>
                <a:lnTo>
                  <a:pt x="2407466" y="417244"/>
                </a:lnTo>
                <a:lnTo>
                  <a:pt x="2647069" y="435386"/>
                </a:lnTo>
                <a:lnTo>
                  <a:pt x="2892972" y="449618"/>
                </a:lnTo>
                <a:lnTo>
                  <a:pt x="3078576" y="457047"/>
                </a:lnTo>
                <a:lnTo>
                  <a:pt x="3262881" y="461165"/>
                </a:lnTo>
                <a:lnTo>
                  <a:pt x="3384007" y="461836"/>
                </a:lnTo>
                <a:lnTo>
                  <a:pt x="3503018" y="460683"/>
                </a:lnTo>
                <a:lnTo>
                  <a:pt x="3619302" y="457564"/>
                </a:lnTo>
                <a:lnTo>
                  <a:pt x="3676229" y="455224"/>
                </a:lnTo>
                <a:lnTo>
                  <a:pt x="3732243" y="452340"/>
                </a:lnTo>
                <a:lnTo>
                  <a:pt x="3787268" y="448894"/>
                </a:lnTo>
                <a:lnTo>
                  <a:pt x="3888855" y="441067"/>
                </a:lnTo>
                <a:lnTo>
                  <a:pt x="3990132" y="431552"/>
                </a:lnTo>
                <a:lnTo>
                  <a:pt x="4091103" y="420386"/>
                </a:lnTo>
                <a:lnTo>
                  <a:pt x="4191771" y="407609"/>
                </a:lnTo>
                <a:lnTo>
                  <a:pt x="4292141" y="393258"/>
                </a:lnTo>
                <a:lnTo>
                  <a:pt x="4392217" y="377373"/>
                </a:lnTo>
                <a:lnTo>
                  <a:pt x="4492003" y="359993"/>
                </a:lnTo>
                <a:lnTo>
                  <a:pt x="4591504" y="341155"/>
                </a:lnTo>
                <a:lnTo>
                  <a:pt x="4690723" y="320900"/>
                </a:lnTo>
                <a:lnTo>
                  <a:pt x="4789664" y="299265"/>
                </a:lnTo>
                <a:lnTo>
                  <a:pt x="4888333" y="276290"/>
                </a:lnTo>
                <a:lnTo>
                  <a:pt x="4986732" y="252013"/>
                </a:lnTo>
                <a:lnTo>
                  <a:pt x="5133835" y="213242"/>
                </a:lnTo>
                <a:lnTo>
                  <a:pt x="5280356" y="171759"/>
                </a:lnTo>
                <a:lnTo>
                  <a:pt x="5426309" y="127696"/>
                </a:lnTo>
                <a:lnTo>
                  <a:pt x="5571707" y="81183"/>
                </a:lnTo>
                <a:lnTo>
                  <a:pt x="5716566" y="32352"/>
                </a:lnTo>
                <a:lnTo>
                  <a:pt x="5808512" y="0"/>
                </a:lnTo>
                <a:close/>
              </a:path>
            </a:pathLst>
          </a:custGeom>
          <a:solidFill>
            <a:srgbClr val="B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1"/>
            <a:ext cx="2075862" cy="361614"/>
          </a:xfrm>
          <a:custGeom>
            <a:avLst/>
            <a:gdLst/>
            <a:ahLst/>
            <a:cxnLst/>
            <a:rect l="l" t="t" r="r" b="b"/>
            <a:pathLst>
              <a:path w="2427605" h="398780">
                <a:moveTo>
                  <a:pt x="0" y="45313"/>
                </a:moveTo>
                <a:lnTo>
                  <a:pt x="0" y="355074"/>
                </a:lnTo>
                <a:lnTo>
                  <a:pt x="111230" y="368500"/>
                </a:lnTo>
                <a:lnTo>
                  <a:pt x="213713" y="379374"/>
                </a:lnTo>
                <a:lnTo>
                  <a:pt x="265665" y="384028"/>
                </a:lnTo>
                <a:lnTo>
                  <a:pt x="317627" y="388067"/>
                </a:lnTo>
                <a:lnTo>
                  <a:pt x="369598" y="391478"/>
                </a:lnTo>
                <a:lnTo>
                  <a:pt x="421580" y="394247"/>
                </a:lnTo>
                <a:lnTo>
                  <a:pt x="473572" y="396364"/>
                </a:lnTo>
                <a:lnTo>
                  <a:pt x="525574" y="397814"/>
                </a:lnTo>
                <a:lnTo>
                  <a:pt x="577588" y="398587"/>
                </a:lnTo>
                <a:lnTo>
                  <a:pt x="629613" y="398668"/>
                </a:lnTo>
                <a:lnTo>
                  <a:pt x="681649" y="398046"/>
                </a:lnTo>
                <a:lnTo>
                  <a:pt x="733696" y="396708"/>
                </a:lnTo>
                <a:lnTo>
                  <a:pt x="785756" y="394642"/>
                </a:lnTo>
                <a:lnTo>
                  <a:pt x="837827" y="391834"/>
                </a:lnTo>
                <a:lnTo>
                  <a:pt x="889911" y="388273"/>
                </a:lnTo>
                <a:lnTo>
                  <a:pt x="989127" y="379575"/>
                </a:lnTo>
                <a:lnTo>
                  <a:pt x="1083192" y="369789"/>
                </a:lnTo>
                <a:lnTo>
                  <a:pt x="1130120" y="364093"/>
                </a:lnTo>
                <a:lnTo>
                  <a:pt x="1176966" y="357674"/>
                </a:lnTo>
                <a:lnTo>
                  <a:pt x="1223719" y="350393"/>
                </a:lnTo>
                <a:lnTo>
                  <a:pt x="1453476" y="307766"/>
                </a:lnTo>
                <a:lnTo>
                  <a:pt x="1582579" y="281825"/>
                </a:lnTo>
                <a:lnTo>
                  <a:pt x="1713584" y="253421"/>
                </a:lnTo>
                <a:lnTo>
                  <a:pt x="1775234" y="238934"/>
                </a:lnTo>
                <a:lnTo>
                  <a:pt x="1831879" y="224598"/>
                </a:lnTo>
                <a:lnTo>
                  <a:pt x="1881694" y="210667"/>
                </a:lnTo>
                <a:lnTo>
                  <a:pt x="1931489" y="193904"/>
                </a:lnTo>
                <a:lnTo>
                  <a:pt x="1981037" y="176555"/>
                </a:lnTo>
                <a:lnTo>
                  <a:pt x="2030363" y="158675"/>
                </a:lnTo>
                <a:lnTo>
                  <a:pt x="2085246" y="138110"/>
                </a:lnTo>
                <a:lnTo>
                  <a:pt x="861826" y="138110"/>
                </a:lnTo>
                <a:lnTo>
                  <a:pt x="811760" y="137774"/>
                </a:lnTo>
                <a:lnTo>
                  <a:pt x="761606" y="136509"/>
                </a:lnTo>
                <a:lnTo>
                  <a:pt x="711351" y="134213"/>
                </a:lnTo>
                <a:lnTo>
                  <a:pt x="610884" y="127608"/>
                </a:lnTo>
                <a:lnTo>
                  <a:pt x="510782" y="119158"/>
                </a:lnTo>
                <a:lnTo>
                  <a:pt x="411025" y="108835"/>
                </a:lnTo>
                <a:lnTo>
                  <a:pt x="311593" y="96615"/>
                </a:lnTo>
                <a:lnTo>
                  <a:pt x="212465" y="82471"/>
                </a:lnTo>
                <a:lnTo>
                  <a:pt x="163009" y="74669"/>
                </a:lnTo>
                <a:lnTo>
                  <a:pt x="113622" y="66376"/>
                </a:lnTo>
                <a:lnTo>
                  <a:pt x="64302" y="57590"/>
                </a:lnTo>
                <a:lnTo>
                  <a:pt x="15045" y="48305"/>
                </a:lnTo>
                <a:lnTo>
                  <a:pt x="0" y="45313"/>
                </a:lnTo>
                <a:close/>
              </a:path>
              <a:path w="2427605" h="398780">
                <a:moveTo>
                  <a:pt x="2427197" y="0"/>
                </a:moveTo>
                <a:lnTo>
                  <a:pt x="1921932" y="0"/>
                </a:lnTo>
                <a:lnTo>
                  <a:pt x="1873324" y="12867"/>
                </a:lnTo>
                <a:lnTo>
                  <a:pt x="1822977" y="25560"/>
                </a:lnTo>
                <a:lnTo>
                  <a:pt x="1772480" y="37639"/>
                </a:lnTo>
                <a:lnTo>
                  <a:pt x="1721829" y="49089"/>
                </a:lnTo>
                <a:lnTo>
                  <a:pt x="1671019" y="59893"/>
                </a:lnTo>
                <a:lnTo>
                  <a:pt x="1620047" y="70035"/>
                </a:lnTo>
                <a:lnTo>
                  <a:pt x="1568908" y="79497"/>
                </a:lnTo>
                <a:lnTo>
                  <a:pt x="1517599" y="88263"/>
                </a:lnTo>
                <a:lnTo>
                  <a:pt x="1466115" y="96317"/>
                </a:lnTo>
                <a:lnTo>
                  <a:pt x="1414453" y="103642"/>
                </a:lnTo>
                <a:lnTo>
                  <a:pt x="1362607" y="110222"/>
                </a:lnTo>
                <a:lnTo>
                  <a:pt x="1310575" y="116040"/>
                </a:lnTo>
                <a:lnTo>
                  <a:pt x="1111278" y="129399"/>
                </a:lnTo>
                <a:lnTo>
                  <a:pt x="1011620" y="134556"/>
                </a:lnTo>
                <a:lnTo>
                  <a:pt x="961742" y="136400"/>
                </a:lnTo>
                <a:lnTo>
                  <a:pt x="911815" y="137618"/>
                </a:lnTo>
                <a:lnTo>
                  <a:pt x="861826" y="138110"/>
                </a:lnTo>
                <a:lnTo>
                  <a:pt x="2085246" y="138110"/>
                </a:lnTo>
                <a:lnTo>
                  <a:pt x="2177231" y="102399"/>
                </a:lnTo>
                <a:lnTo>
                  <a:pt x="2427197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1"/>
            <a:ext cx="1129425" cy="141076"/>
          </a:xfrm>
          <a:custGeom>
            <a:avLst/>
            <a:gdLst/>
            <a:ahLst/>
            <a:cxnLst/>
            <a:rect l="l" t="t" r="r" b="b"/>
            <a:pathLst>
              <a:path w="1320800" h="155575">
                <a:moveTo>
                  <a:pt x="855978" y="0"/>
                </a:moveTo>
                <a:lnTo>
                  <a:pt x="0" y="0"/>
                </a:lnTo>
                <a:lnTo>
                  <a:pt x="0" y="62488"/>
                </a:lnTo>
                <a:lnTo>
                  <a:pt x="57847" y="74113"/>
                </a:lnTo>
                <a:lnTo>
                  <a:pt x="107847" y="83430"/>
                </a:lnTo>
                <a:lnTo>
                  <a:pt x="157946" y="92144"/>
                </a:lnTo>
                <a:lnTo>
                  <a:pt x="208142" y="100269"/>
                </a:lnTo>
                <a:lnTo>
                  <a:pt x="258431" y="107822"/>
                </a:lnTo>
                <a:lnTo>
                  <a:pt x="308812" y="114817"/>
                </a:lnTo>
                <a:lnTo>
                  <a:pt x="359281" y="121272"/>
                </a:lnTo>
                <a:lnTo>
                  <a:pt x="409836" y="127201"/>
                </a:lnTo>
                <a:lnTo>
                  <a:pt x="511193" y="137544"/>
                </a:lnTo>
                <a:lnTo>
                  <a:pt x="612862" y="145973"/>
                </a:lnTo>
                <a:lnTo>
                  <a:pt x="664154" y="149370"/>
                </a:lnTo>
                <a:lnTo>
                  <a:pt x="715434" y="151998"/>
                </a:lnTo>
                <a:lnTo>
                  <a:pt x="766704" y="153877"/>
                </a:lnTo>
                <a:lnTo>
                  <a:pt x="817962" y="155028"/>
                </a:lnTo>
                <a:lnTo>
                  <a:pt x="869210" y="155468"/>
                </a:lnTo>
                <a:lnTo>
                  <a:pt x="920446" y="155218"/>
                </a:lnTo>
                <a:lnTo>
                  <a:pt x="971673" y="154296"/>
                </a:lnTo>
                <a:lnTo>
                  <a:pt x="1022888" y="152722"/>
                </a:lnTo>
                <a:lnTo>
                  <a:pt x="1074094" y="150516"/>
                </a:lnTo>
                <a:lnTo>
                  <a:pt x="1125288" y="147696"/>
                </a:lnTo>
                <a:lnTo>
                  <a:pt x="1176473" y="144282"/>
                </a:lnTo>
                <a:lnTo>
                  <a:pt x="1227648" y="140294"/>
                </a:lnTo>
                <a:lnTo>
                  <a:pt x="1278812" y="135750"/>
                </a:lnTo>
                <a:lnTo>
                  <a:pt x="1289664" y="135005"/>
                </a:lnTo>
                <a:lnTo>
                  <a:pt x="1300451" y="134007"/>
                </a:lnTo>
                <a:lnTo>
                  <a:pt x="1310893" y="131557"/>
                </a:lnTo>
                <a:lnTo>
                  <a:pt x="1320709" y="126454"/>
                </a:lnTo>
                <a:lnTo>
                  <a:pt x="1311542" y="113961"/>
                </a:lnTo>
                <a:lnTo>
                  <a:pt x="1299392" y="106488"/>
                </a:lnTo>
                <a:lnTo>
                  <a:pt x="1285433" y="102145"/>
                </a:lnTo>
                <a:lnTo>
                  <a:pt x="1126108" y="67011"/>
                </a:lnTo>
                <a:lnTo>
                  <a:pt x="982074" y="32595"/>
                </a:lnTo>
                <a:lnTo>
                  <a:pt x="886489" y="8144"/>
                </a:lnTo>
                <a:lnTo>
                  <a:pt x="855978" y="0"/>
                </a:lnTo>
                <a:close/>
              </a:path>
            </a:pathLst>
          </a:custGeom>
          <a:solidFill>
            <a:srgbClr val="4E4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43176" y="12"/>
            <a:ext cx="2521659" cy="202112"/>
          </a:xfrm>
          <a:custGeom>
            <a:avLst/>
            <a:gdLst/>
            <a:ahLst/>
            <a:cxnLst/>
            <a:rect l="l" t="t" r="r" b="b"/>
            <a:pathLst>
              <a:path w="2948940" h="222885">
                <a:moveTo>
                  <a:pt x="2948576" y="0"/>
                </a:moveTo>
                <a:lnTo>
                  <a:pt x="0" y="0"/>
                </a:lnTo>
                <a:lnTo>
                  <a:pt x="46048" y="13830"/>
                </a:lnTo>
                <a:lnTo>
                  <a:pt x="144613" y="42114"/>
                </a:lnTo>
                <a:lnTo>
                  <a:pt x="243702" y="68649"/>
                </a:lnTo>
                <a:lnTo>
                  <a:pt x="293459" y="81210"/>
                </a:lnTo>
                <a:lnTo>
                  <a:pt x="343364" y="93273"/>
                </a:lnTo>
                <a:lnTo>
                  <a:pt x="393425" y="104817"/>
                </a:lnTo>
                <a:lnTo>
                  <a:pt x="443646" y="115823"/>
                </a:lnTo>
                <a:lnTo>
                  <a:pt x="486107" y="123798"/>
                </a:lnTo>
                <a:lnTo>
                  <a:pt x="536797" y="132158"/>
                </a:lnTo>
                <a:lnTo>
                  <a:pt x="593877" y="140742"/>
                </a:lnTo>
                <a:lnTo>
                  <a:pt x="655509" y="149390"/>
                </a:lnTo>
                <a:lnTo>
                  <a:pt x="849321" y="174108"/>
                </a:lnTo>
                <a:lnTo>
                  <a:pt x="1111577" y="203555"/>
                </a:lnTo>
                <a:lnTo>
                  <a:pt x="1163348" y="208099"/>
                </a:lnTo>
                <a:lnTo>
                  <a:pt x="1215120" y="212026"/>
                </a:lnTo>
                <a:lnTo>
                  <a:pt x="1266892" y="215339"/>
                </a:lnTo>
                <a:lnTo>
                  <a:pt x="1318663" y="218042"/>
                </a:lnTo>
                <a:lnTo>
                  <a:pt x="1370458" y="220138"/>
                </a:lnTo>
                <a:lnTo>
                  <a:pt x="1422204" y="221628"/>
                </a:lnTo>
                <a:lnTo>
                  <a:pt x="1473972" y="222519"/>
                </a:lnTo>
                <a:lnTo>
                  <a:pt x="1525738" y="222812"/>
                </a:lnTo>
                <a:lnTo>
                  <a:pt x="1577501" y="222510"/>
                </a:lnTo>
                <a:lnTo>
                  <a:pt x="1629261" y="221618"/>
                </a:lnTo>
                <a:lnTo>
                  <a:pt x="1681034" y="220137"/>
                </a:lnTo>
                <a:lnTo>
                  <a:pt x="1732768" y="218073"/>
                </a:lnTo>
                <a:lnTo>
                  <a:pt x="1784515" y="215428"/>
                </a:lnTo>
                <a:lnTo>
                  <a:pt x="1836256" y="212204"/>
                </a:lnTo>
                <a:lnTo>
                  <a:pt x="1887991" y="208406"/>
                </a:lnTo>
                <a:lnTo>
                  <a:pt x="1938304" y="204146"/>
                </a:lnTo>
                <a:lnTo>
                  <a:pt x="1988498" y="199325"/>
                </a:lnTo>
                <a:lnTo>
                  <a:pt x="2038573" y="193950"/>
                </a:lnTo>
                <a:lnTo>
                  <a:pt x="2088531" y="188025"/>
                </a:lnTo>
                <a:lnTo>
                  <a:pt x="2138372" y="181556"/>
                </a:lnTo>
                <a:lnTo>
                  <a:pt x="2188096" y="174550"/>
                </a:lnTo>
                <a:lnTo>
                  <a:pt x="2237706" y="167011"/>
                </a:lnTo>
                <a:lnTo>
                  <a:pt x="2287201" y="158945"/>
                </a:lnTo>
                <a:lnTo>
                  <a:pt x="2336582" y="150357"/>
                </a:lnTo>
                <a:lnTo>
                  <a:pt x="2385851" y="141254"/>
                </a:lnTo>
                <a:lnTo>
                  <a:pt x="2435008" y="131641"/>
                </a:lnTo>
                <a:lnTo>
                  <a:pt x="2484053" y="121522"/>
                </a:lnTo>
                <a:lnTo>
                  <a:pt x="2532988" y="110905"/>
                </a:lnTo>
                <a:lnTo>
                  <a:pt x="2581814" y="99794"/>
                </a:lnTo>
                <a:lnTo>
                  <a:pt x="2630531" y="88195"/>
                </a:lnTo>
                <a:lnTo>
                  <a:pt x="2679140" y="76114"/>
                </a:lnTo>
                <a:lnTo>
                  <a:pt x="2727642" y="63555"/>
                </a:lnTo>
                <a:lnTo>
                  <a:pt x="2776038" y="50526"/>
                </a:lnTo>
                <a:lnTo>
                  <a:pt x="2824329" y="37030"/>
                </a:lnTo>
                <a:lnTo>
                  <a:pt x="2872514" y="23075"/>
                </a:lnTo>
                <a:lnTo>
                  <a:pt x="2920596" y="8665"/>
                </a:lnTo>
                <a:lnTo>
                  <a:pt x="2948576" y="0"/>
                </a:lnTo>
                <a:close/>
              </a:path>
            </a:pathLst>
          </a:custGeom>
          <a:solidFill>
            <a:srgbClr val="FBA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73724" y="12"/>
            <a:ext cx="569600" cy="360462"/>
          </a:xfrm>
          <a:custGeom>
            <a:avLst/>
            <a:gdLst/>
            <a:ahLst/>
            <a:cxnLst/>
            <a:rect l="l" t="t" r="r" b="b"/>
            <a:pathLst>
              <a:path w="666115" h="397510">
                <a:moveTo>
                  <a:pt x="665508" y="0"/>
                </a:moveTo>
                <a:lnTo>
                  <a:pt x="0" y="0"/>
                </a:lnTo>
                <a:lnTo>
                  <a:pt x="38942" y="30368"/>
                </a:lnTo>
                <a:lnTo>
                  <a:pt x="83732" y="63001"/>
                </a:lnTo>
                <a:lnTo>
                  <a:pt x="131986" y="96265"/>
                </a:lnTo>
                <a:lnTo>
                  <a:pt x="182958" y="129808"/>
                </a:lnTo>
                <a:lnTo>
                  <a:pt x="235903" y="163277"/>
                </a:lnTo>
                <a:lnTo>
                  <a:pt x="290078" y="196320"/>
                </a:lnTo>
                <a:lnTo>
                  <a:pt x="344737" y="228584"/>
                </a:lnTo>
                <a:lnTo>
                  <a:pt x="399136" y="259717"/>
                </a:lnTo>
                <a:lnTo>
                  <a:pt x="452530" y="289365"/>
                </a:lnTo>
                <a:lnTo>
                  <a:pt x="504175" y="317176"/>
                </a:lnTo>
                <a:lnTo>
                  <a:pt x="553326" y="342797"/>
                </a:lnTo>
                <a:lnTo>
                  <a:pt x="599238" y="365876"/>
                </a:lnTo>
                <a:lnTo>
                  <a:pt x="641168" y="386060"/>
                </a:lnTo>
                <a:lnTo>
                  <a:pt x="665508" y="397141"/>
                </a:lnTo>
                <a:lnTo>
                  <a:pt x="665508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67552" y="12"/>
            <a:ext cx="614668" cy="218811"/>
          </a:xfrm>
          <a:custGeom>
            <a:avLst/>
            <a:gdLst/>
            <a:ahLst/>
            <a:cxnLst/>
            <a:rect l="l" t="t" r="r" b="b"/>
            <a:pathLst>
              <a:path w="718820" h="241300">
                <a:moveTo>
                  <a:pt x="392537" y="0"/>
                </a:moveTo>
                <a:lnTo>
                  <a:pt x="0" y="0"/>
                </a:lnTo>
                <a:lnTo>
                  <a:pt x="28902" y="13525"/>
                </a:lnTo>
                <a:lnTo>
                  <a:pt x="73967" y="33526"/>
                </a:lnTo>
                <a:lnTo>
                  <a:pt x="119420" y="52691"/>
                </a:lnTo>
                <a:lnTo>
                  <a:pt x="165236" y="71075"/>
                </a:lnTo>
                <a:lnTo>
                  <a:pt x="211388" y="88733"/>
                </a:lnTo>
                <a:lnTo>
                  <a:pt x="257849" y="105722"/>
                </a:lnTo>
                <a:lnTo>
                  <a:pt x="304592" y="122097"/>
                </a:lnTo>
                <a:lnTo>
                  <a:pt x="351592" y="137914"/>
                </a:lnTo>
                <a:lnTo>
                  <a:pt x="398822" y="153229"/>
                </a:lnTo>
                <a:lnTo>
                  <a:pt x="535915" y="195959"/>
                </a:lnTo>
                <a:lnTo>
                  <a:pt x="580940" y="209281"/>
                </a:lnTo>
                <a:lnTo>
                  <a:pt x="626280" y="221523"/>
                </a:lnTo>
                <a:lnTo>
                  <a:pt x="672072" y="232179"/>
                </a:lnTo>
                <a:lnTo>
                  <a:pt x="718454" y="240741"/>
                </a:lnTo>
                <a:lnTo>
                  <a:pt x="708294" y="226340"/>
                </a:lnTo>
                <a:lnTo>
                  <a:pt x="694813" y="215795"/>
                </a:lnTo>
                <a:lnTo>
                  <a:pt x="679771" y="207140"/>
                </a:lnTo>
                <a:lnTo>
                  <a:pt x="664924" y="198412"/>
                </a:lnTo>
                <a:lnTo>
                  <a:pt x="620822" y="168749"/>
                </a:lnTo>
                <a:lnTo>
                  <a:pt x="577123" y="138607"/>
                </a:lnTo>
                <a:lnTo>
                  <a:pt x="533876" y="107928"/>
                </a:lnTo>
                <a:lnTo>
                  <a:pt x="491129" y="76653"/>
                </a:lnTo>
                <a:lnTo>
                  <a:pt x="448932" y="44721"/>
                </a:lnTo>
                <a:lnTo>
                  <a:pt x="407333" y="12074"/>
                </a:lnTo>
                <a:lnTo>
                  <a:pt x="392537" y="0"/>
                </a:lnTo>
                <a:close/>
              </a:path>
            </a:pathLst>
          </a:custGeom>
          <a:solidFill>
            <a:srgbClr val="69C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9" y="12"/>
            <a:ext cx="1009967" cy="115164"/>
          </a:xfrm>
          <a:custGeom>
            <a:avLst/>
            <a:gdLst/>
            <a:ahLst/>
            <a:cxnLst/>
            <a:rect l="l" t="t" r="r" b="b"/>
            <a:pathLst>
              <a:path w="1181100" h="127000">
                <a:moveTo>
                  <a:pt x="1180484" y="0"/>
                </a:moveTo>
                <a:lnTo>
                  <a:pt x="0" y="0"/>
                </a:lnTo>
                <a:lnTo>
                  <a:pt x="41546" y="11250"/>
                </a:lnTo>
                <a:lnTo>
                  <a:pt x="139999" y="36788"/>
                </a:lnTo>
                <a:lnTo>
                  <a:pt x="288281" y="73164"/>
                </a:lnTo>
                <a:lnTo>
                  <a:pt x="521593" y="126453"/>
                </a:lnTo>
                <a:lnTo>
                  <a:pt x="572290" y="122412"/>
                </a:lnTo>
                <a:lnTo>
                  <a:pt x="622757" y="117223"/>
                </a:lnTo>
                <a:lnTo>
                  <a:pt x="673007" y="110953"/>
                </a:lnTo>
                <a:lnTo>
                  <a:pt x="723051" y="103672"/>
                </a:lnTo>
                <a:lnTo>
                  <a:pt x="772903" y="95448"/>
                </a:lnTo>
                <a:lnTo>
                  <a:pt x="822576" y="86349"/>
                </a:lnTo>
                <a:lnTo>
                  <a:pt x="872083" y="76445"/>
                </a:lnTo>
                <a:lnTo>
                  <a:pt x="921435" y="65805"/>
                </a:lnTo>
                <a:lnTo>
                  <a:pt x="970646" y="54496"/>
                </a:lnTo>
                <a:lnTo>
                  <a:pt x="1019729" y="42587"/>
                </a:lnTo>
                <a:lnTo>
                  <a:pt x="1117560" y="17245"/>
                </a:lnTo>
                <a:lnTo>
                  <a:pt x="1180484" y="0"/>
                </a:lnTo>
                <a:close/>
              </a:path>
            </a:pathLst>
          </a:custGeom>
          <a:solidFill>
            <a:srgbClr val="6AC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Título 15"/>
          <p:cNvSpPr txBox="1">
            <a:spLocks/>
          </p:cNvSpPr>
          <p:nvPr/>
        </p:nvSpPr>
        <p:spPr>
          <a:xfrm>
            <a:off x="510656" y="1988067"/>
            <a:ext cx="8380335" cy="4510123"/>
          </a:xfrm>
          <a:prstGeom prst="rect">
            <a:avLst/>
          </a:prstGeom>
        </p:spPr>
        <p:txBody>
          <a:bodyPr lIns="80147" tIns="40074" rIns="80147" bIns="40074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Avaliar e discutir a situação de saúde da população no território; </a:t>
            </a:r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Analisar o resultado das ações e serviços prestados pela rede de saúde;</a:t>
            </a:r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 as diretrizes para formulação da política de saúde no âmbito municipal, regional, estadual e nacional;</a:t>
            </a:r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Eleger delegadas e delegados para a etapa Estadual da Conferência Nacional de Saúde; </a:t>
            </a:r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Aprovar moções.</a:t>
            </a:r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510656" y="620688"/>
            <a:ext cx="81610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Título 15"/>
          <p:cNvSpPr txBox="1">
            <a:spLocks/>
          </p:cNvSpPr>
          <p:nvPr/>
        </p:nvSpPr>
        <p:spPr>
          <a:xfrm>
            <a:off x="349586" y="811249"/>
            <a:ext cx="8483171" cy="615553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60770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37883" y="6648006"/>
            <a:ext cx="1557304" cy="207295"/>
          </a:xfrm>
          <a:custGeom>
            <a:avLst/>
            <a:gdLst/>
            <a:ahLst/>
            <a:cxnLst/>
            <a:rect l="l" t="t" r="r" b="b"/>
            <a:pathLst>
              <a:path w="1821179" h="228600">
                <a:moveTo>
                  <a:pt x="1815490" y="0"/>
                </a:moveTo>
                <a:lnTo>
                  <a:pt x="2438" y="0"/>
                </a:lnTo>
                <a:lnTo>
                  <a:pt x="546" y="2019"/>
                </a:lnTo>
                <a:lnTo>
                  <a:pt x="1320" y="4343"/>
                </a:lnTo>
                <a:lnTo>
                  <a:pt x="3553" y="13376"/>
                </a:lnTo>
                <a:lnTo>
                  <a:pt x="12141" y="53532"/>
                </a:lnTo>
                <a:lnTo>
                  <a:pt x="17476" y="93023"/>
                </a:lnTo>
                <a:lnTo>
                  <a:pt x="18618" y="116992"/>
                </a:lnTo>
                <a:lnTo>
                  <a:pt x="19558" y="120916"/>
                </a:lnTo>
                <a:lnTo>
                  <a:pt x="19621" y="126568"/>
                </a:lnTo>
                <a:lnTo>
                  <a:pt x="20294" y="128104"/>
                </a:lnTo>
                <a:lnTo>
                  <a:pt x="24409" y="130530"/>
                </a:lnTo>
                <a:lnTo>
                  <a:pt x="24574" y="132842"/>
                </a:lnTo>
                <a:lnTo>
                  <a:pt x="20370" y="148915"/>
                </a:lnTo>
                <a:lnTo>
                  <a:pt x="16992" y="162221"/>
                </a:lnTo>
                <a:lnTo>
                  <a:pt x="13643" y="175535"/>
                </a:lnTo>
                <a:lnTo>
                  <a:pt x="10261" y="188836"/>
                </a:lnTo>
                <a:lnTo>
                  <a:pt x="6000" y="205366"/>
                </a:lnTo>
                <a:lnTo>
                  <a:pt x="3917" y="213644"/>
                </a:lnTo>
                <a:lnTo>
                  <a:pt x="1435" y="224078"/>
                </a:lnTo>
                <a:lnTo>
                  <a:pt x="0" y="226885"/>
                </a:lnTo>
                <a:lnTo>
                  <a:pt x="3543" y="228079"/>
                </a:lnTo>
                <a:lnTo>
                  <a:pt x="1760080" y="228079"/>
                </a:lnTo>
                <a:lnTo>
                  <a:pt x="1777803" y="172370"/>
                </a:lnTo>
                <a:lnTo>
                  <a:pt x="1797453" y="98580"/>
                </a:lnTo>
                <a:lnTo>
                  <a:pt x="1817827" y="21856"/>
                </a:lnTo>
                <a:lnTo>
                  <a:pt x="1820354" y="15506"/>
                </a:lnTo>
                <a:lnTo>
                  <a:pt x="1820633" y="8648"/>
                </a:lnTo>
                <a:lnTo>
                  <a:pt x="1818970" y="5715"/>
                </a:lnTo>
                <a:lnTo>
                  <a:pt x="1819529" y="1435"/>
                </a:lnTo>
                <a:lnTo>
                  <a:pt x="1815490" y="0"/>
                </a:lnTo>
                <a:close/>
              </a:path>
            </a:pathLst>
          </a:custGeom>
          <a:solidFill>
            <a:srgbClr val="FAA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8827" y="6648006"/>
            <a:ext cx="1413410" cy="207871"/>
          </a:xfrm>
          <a:custGeom>
            <a:avLst/>
            <a:gdLst/>
            <a:ahLst/>
            <a:cxnLst/>
            <a:rect l="l" t="t" r="r" b="b"/>
            <a:pathLst>
              <a:path w="1652904" h="229234">
                <a:moveTo>
                  <a:pt x="1626141" y="228041"/>
                </a:moveTo>
                <a:lnTo>
                  <a:pt x="1622925" y="228041"/>
                </a:lnTo>
                <a:lnTo>
                  <a:pt x="1625096" y="228790"/>
                </a:lnTo>
                <a:lnTo>
                  <a:pt x="1626141" y="228041"/>
                </a:lnTo>
                <a:close/>
              </a:path>
              <a:path w="1652904" h="229234">
                <a:moveTo>
                  <a:pt x="8082" y="224485"/>
                </a:moveTo>
                <a:lnTo>
                  <a:pt x="1262" y="224840"/>
                </a:lnTo>
                <a:lnTo>
                  <a:pt x="81" y="226618"/>
                </a:lnTo>
                <a:lnTo>
                  <a:pt x="0" y="227406"/>
                </a:lnTo>
                <a:lnTo>
                  <a:pt x="182" y="227761"/>
                </a:lnTo>
                <a:lnTo>
                  <a:pt x="830" y="228015"/>
                </a:lnTo>
                <a:lnTo>
                  <a:pt x="2621" y="228155"/>
                </a:lnTo>
                <a:lnTo>
                  <a:pt x="1626141" y="228041"/>
                </a:lnTo>
                <a:lnTo>
                  <a:pt x="1627027" y="227406"/>
                </a:lnTo>
                <a:lnTo>
                  <a:pt x="1627765" y="224510"/>
                </a:lnTo>
                <a:lnTo>
                  <a:pt x="731524" y="224510"/>
                </a:lnTo>
                <a:lnTo>
                  <a:pt x="8082" y="224485"/>
                </a:lnTo>
                <a:close/>
              </a:path>
              <a:path w="1652904" h="229234">
                <a:moveTo>
                  <a:pt x="1626862" y="0"/>
                </a:moveTo>
                <a:lnTo>
                  <a:pt x="793208" y="0"/>
                </a:lnTo>
                <a:lnTo>
                  <a:pt x="790910" y="1778"/>
                </a:lnTo>
                <a:lnTo>
                  <a:pt x="789944" y="4279"/>
                </a:lnTo>
                <a:lnTo>
                  <a:pt x="786652" y="16979"/>
                </a:lnTo>
                <a:lnTo>
                  <a:pt x="781427" y="36857"/>
                </a:lnTo>
                <a:lnTo>
                  <a:pt x="767701" y="88267"/>
                </a:lnTo>
                <a:lnTo>
                  <a:pt x="731524" y="224510"/>
                </a:lnTo>
                <a:lnTo>
                  <a:pt x="1627765" y="224510"/>
                </a:lnTo>
                <a:lnTo>
                  <a:pt x="1646750" y="150101"/>
                </a:lnTo>
                <a:lnTo>
                  <a:pt x="1648172" y="144602"/>
                </a:lnTo>
                <a:lnTo>
                  <a:pt x="1649696" y="139115"/>
                </a:lnTo>
                <a:lnTo>
                  <a:pt x="1651335" y="131648"/>
                </a:lnTo>
                <a:lnTo>
                  <a:pt x="1652427" y="128409"/>
                </a:lnTo>
                <a:lnTo>
                  <a:pt x="1645150" y="127622"/>
                </a:lnTo>
                <a:lnTo>
                  <a:pt x="1645785" y="124815"/>
                </a:lnTo>
                <a:lnTo>
                  <a:pt x="1645670" y="121932"/>
                </a:lnTo>
                <a:lnTo>
                  <a:pt x="1641746" y="72707"/>
                </a:lnTo>
                <a:lnTo>
                  <a:pt x="1631336" y="18016"/>
                </a:lnTo>
                <a:lnTo>
                  <a:pt x="1626862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47365" y="6648006"/>
            <a:ext cx="679827" cy="206142"/>
          </a:xfrm>
          <a:custGeom>
            <a:avLst/>
            <a:gdLst/>
            <a:ahLst/>
            <a:cxnLst/>
            <a:rect l="l" t="t" r="r" b="b"/>
            <a:pathLst>
              <a:path w="795020" h="227329">
                <a:moveTo>
                  <a:pt x="794918" y="0"/>
                </a:moveTo>
                <a:lnTo>
                  <a:pt x="52679" y="0"/>
                </a:lnTo>
                <a:lnTo>
                  <a:pt x="50266" y="1092"/>
                </a:lnTo>
                <a:lnTo>
                  <a:pt x="36360" y="44843"/>
                </a:lnTo>
                <a:lnTo>
                  <a:pt x="22491" y="98893"/>
                </a:lnTo>
                <a:lnTo>
                  <a:pt x="11252" y="153581"/>
                </a:lnTo>
                <a:lnTo>
                  <a:pt x="2952" y="204451"/>
                </a:lnTo>
                <a:lnTo>
                  <a:pt x="0" y="225475"/>
                </a:lnTo>
                <a:lnTo>
                  <a:pt x="2120" y="226695"/>
                </a:lnTo>
                <a:lnTo>
                  <a:pt x="730630" y="226733"/>
                </a:lnTo>
                <a:lnTo>
                  <a:pt x="733717" y="227126"/>
                </a:lnTo>
                <a:lnTo>
                  <a:pt x="735202" y="225717"/>
                </a:lnTo>
                <a:lnTo>
                  <a:pt x="740792" y="204437"/>
                </a:lnTo>
                <a:lnTo>
                  <a:pt x="745605" y="186256"/>
                </a:lnTo>
                <a:lnTo>
                  <a:pt x="782599" y="47332"/>
                </a:lnTo>
                <a:lnTo>
                  <a:pt x="785710" y="35506"/>
                </a:lnTo>
                <a:lnTo>
                  <a:pt x="794918" y="0"/>
                </a:lnTo>
                <a:close/>
              </a:path>
            </a:pathLst>
          </a:custGeom>
          <a:solidFill>
            <a:srgbClr val="B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408" y="6648006"/>
            <a:ext cx="582088" cy="207295"/>
          </a:xfrm>
          <a:custGeom>
            <a:avLst/>
            <a:gdLst/>
            <a:ahLst/>
            <a:cxnLst/>
            <a:rect l="l" t="t" r="r" b="b"/>
            <a:pathLst>
              <a:path w="680719" h="228600">
                <a:moveTo>
                  <a:pt x="677292" y="227584"/>
                </a:moveTo>
                <a:lnTo>
                  <a:pt x="674065" y="227584"/>
                </a:lnTo>
                <a:lnTo>
                  <a:pt x="676414" y="228295"/>
                </a:lnTo>
                <a:lnTo>
                  <a:pt x="677292" y="227584"/>
                </a:lnTo>
                <a:close/>
              </a:path>
              <a:path w="680719" h="228600">
                <a:moveTo>
                  <a:pt x="677570" y="0"/>
                </a:moveTo>
                <a:lnTo>
                  <a:pt x="1409" y="0"/>
                </a:lnTo>
                <a:lnTo>
                  <a:pt x="0" y="2032"/>
                </a:lnTo>
                <a:lnTo>
                  <a:pt x="698" y="4089"/>
                </a:lnTo>
                <a:lnTo>
                  <a:pt x="3378" y="13754"/>
                </a:lnTo>
                <a:lnTo>
                  <a:pt x="5816" y="21209"/>
                </a:lnTo>
                <a:lnTo>
                  <a:pt x="22559" y="76654"/>
                </a:lnTo>
                <a:lnTo>
                  <a:pt x="67830" y="227622"/>
                </a:lnTo>
                <a:lnTo>
                  <a:pt x="677292" y="227584"/>
                </a:lnTo>
                <a:lnTo>
                  <a:pt x="678421" y="226669"/>
                </a:lnTo>
                <a:lnTo>
                  <a:pt x="680351" y="223570"/>
                </a:lnTo>
                <a:lnTo>
                  <a:pt x="679640" y="220078"/>
                </a:lnTo>
                <a:lnTo>
                  <a:pt x="679541" y="4089"/>
                </a:lnTo>
                <a:lnTo>
                  <a:pt x="679475" y="2692"/>
                </a:lnTo>
                <a:lnTo>
                  <a:pt x="678992" y="1143"/>
                </a:lnTo>
                <a:lnTo>
                  <a:pt x="677570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0947" y="6648008"/>
            <a:ext cx="595120" cy="206719"/>
          </a:xfrm>
          <a:custGeom>
            <a:avLst/>
            <a:gdLst/>
            <a:ahLst/>
            <a:cxnLst/>
            <a:rect l="l" t="t" r="r" b="b"/>
            <a:pathLst>
              <a:path w="695960" h="227965">
                <a:moveTo>
                  <a:pt x="623658" y="0"/>
                </a:moveTo>
                <a:lnTo>
                  <a:pt x="0" y="0"/>
                </a:lnTo>
                <a:lnTo>
                  <a:pt x="266" y="711"/>
                </a:lnTo>
                <a:lnTo>
                  <a:pt x="584" y="1422"/>
                </a:lnTo>
                <a:lnTo>
                  <a:pt x="44503" y="167156"/>
                </a:lnTo>
                <a:lnTo>
                  <a:pt x="60172" y="226644"/>
                </a:lnTo>
                <a:lnTo>
                  <a:pt x="62039" y="227672"/>
                </a:lnTo>
                <a:lnTo>
                  <a:pt x="690168" y="227558"/>
                </a:lnTo>
                <a:lnTo>
                  <a:pt x="693775" y="227431"/>
                </a:lnTo>
                <a:lnTo>
                  <a:pt x="695629" y="225361"/>
                </a:lnTo>
                <a:lnTo>
                  <a:pt x="694829" y="223100"/>
                </a:lnTo>
                <a:lnTo>
                  <a:pt x="682797" y="184113"/>
                </a:lnTo>
                <a:lnTo>
                  <a:pt x="638116" y="39881"/>
                </a:lnTo>
                <a:lnTo>
                  <a:pt x="632819" y="22936"/>
                </a:lnTo>
                <a:lnTo>
                  <a:pt x="626694" y="3682"/>
                </a:lnTo>
                <a:lnTo>
                  <a:pt x="626033" y="1269"/>
                </a:lnTo>
                <a:lnTo>
                  <a:pt x="62365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3485" y="6648006"/>
            <a:ext cx="528875" cy="206719"/>
          </a:xfrm>
          <a:custGeom>
            <a:avLst/>
            <a:gdLst/>
            <a:ahLst/>
            <a:cxnLst/>
            <a:rect l="l" t="t" r="r" b="b"/>
            <a:pathLst>
              <a:path w="618490" h="227965">
                <a:moveTo>
                  <a:pt x="618020" y="0"/>
                </a:moveTo>
                <a:lnTo>
                  <a:pt x="2501" y="0"/>
                </a:lnTo>
                <a:lnTo>
                  <a:pt x="0" y="2044"/>
                </a:lnTo>
                <a:lnTo>
                  <a:pt x="444" y="4991"/>
                </a:lnTo>
                <a:lnTo>
                  <a:pt x="495" y="222300"/>
                </a:lnTo>
                <a:lnTo>
                  <a:pt x="617004" y="227660"/>
                </a:lnTo>
                <a:lnTo>
                  <a:pt x="618134" y="226695"/>
                </a:lnTo>
                <a:lnTo>
                  <a:pt x="618020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4076" y="6648008"/>
            <a:ext cx="493038" cy="206719"/>
          </a:xfrm>
          <a:custGeom>
            <a:avLst/>
            <a:gdLst/>
            <a:ahLst/>
            <a:cxnLst/>
            <a:rect l="l" t="t" r="r" b="b"/>
            <a:pathLst>
              <a:path w="576579" h="227965">
                <a:moveTo>
                  <a:pt x="502767" y="0"/>
                </a:moveTo>
                <a:lnTo>
                  <a:pt x="2209" y="0"/>
                </a:lnTo>
                <a:lnTo>
                  <a:pt x="0" y="2158"/>
                </a:lnTo>
                <a:lnTo>
                  <a:pt x="1041" y="4559"/>
                </a:lnTo>
                <a:lnTo>
                  <a:pt x="1790" y="6883"/>
                </a:lnTo>
                <a:lnTo>
                  <a:pt x="6808" y="22821"/>
                </a:lnTo>
                <a:lnTo>
                  <a:pt x="16653" y="54760"/>
                </a:lnTo>
                <a:lnTo>
                  <a:pt x="21628" y="70713"/>
                </a:lnTo>
                <a:lnTo>
                  <a:pt x="25051" y="81603"/>
                </a:lnTo>
                <a:lnTo>
                  <a:pt x="28447" y="92497"/>
                </a:lnTo>
                <a:lnTo>
                  <a:pt x="60126" y="194904"/>
                </a:lnTo>
                <a:lnTo>
                  <a:pt x="69176" y="223989"/>
                </a:lnTo>
                <a:lnTo>
                  <a:pt x="70002" y="226123"/>
                </a:lnTo>
                <a:lnTo>
                  <a:pt x="72097" y="227431"/>
                </a:lnTo>
                <a:lnTo>
                  <a:pt x="570814" y="227571"/>
                </a:lnTo>
                <a:lnTo>
                  <a:pt x="574138" y="227431"/>
                </a:lnTo>
                <a:lnTo>
                  <a:pt x="575983" y="225056"/>
                </a:lnTo>
                <a:lnTo>
                  <a:pt x="574624" y="222669"/>
                </a:lnTo>
                <a:lnTo>
                  <a:pt x="570445" y="209459"/>
                </a:lnTo>
                <a:lnTo>
                  <a:pt x="563586" y="187506"/>
                </a:lnTo>
                <a:lnTo>
                  <a:pt x="553520" y="155458"/>
                </a:lnTo>
                <a:lnTo>
                  <a:pt x="546939" y="134377"/>
                </a:lnTo>
                <a:lnTo>
                  <a:pt x="540332" y="113302"/>
                </a:lnTo>
                <a:lnTo>
                  <a:pt x="533641" y="92252"/>
                </a:lnTo>
                <a:lnTo>
                  <a:pt x="533184" y="90398"/>
                </a:lnTo>
                <a:lnTo>
                  <a:pt x="531545" y="89090"/>
                </a:lnTo>
                <a:lnTo>
                  <a:pt x="531329" y="87121"/>
                </a:lnTo>
                <a:lnTo>
                  <a:pt x="529501" y="80771"/>
                </a:lnTo>
                <a:lnTo>
                  <a:pt x="528193" y="74294"/>
                </a:lnTo>
                <a:lnTo>
                  <a:pt x="521395" y="52934"/>
                </a:lnTo>
                <a:lnTo>
                  <a:pt x="516653" y="37871"/>
                </a:lnTo>
                <a:lnTo>
                  <a:pt x="506348" y="4851"/>
                </a:lnTo>
                <a:lnTo>
                  <a:pt x="505701" y="1689"/>
                </a:lnTo>
                <a:lnTo>
                  <a:pt x="502767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8649" y="6648006"/>
            <a:ext cx="490323" cy="206719"/>
          </a:xfrm>
          <a:custGeom>
            <a:avLst/>
            <a:gdLst/>
            <a:ahLst/>
            <a:cxnLst/>
            <a:rect l="l" t="t" r="r" b="b"/>
            <a:pathLst>
              <a:path w="573404" h="227965">
                <a:moveTo>
                  <a:pt x="570920" y="227139"/>
                </a:moveTo>
                <a:lnTo>
                  <a:pt x="568502" y="227139"/>
                </a:lnTo>
                <a:lnTo>
                  <a:pt x="570191" y="227533"/>
                </a:lnTo>
                <a:lnTo>
                  <a:pt x="570920" y="227139"/>
                </a:lnTo>
                <a:close/>
              </a:path>
              <a:path w="573404" h="227965">
                <a:moveTo>
                  <a:pt x="500875" y="0"/>
                </a:moveTo>
                <a:lnTo>
                  <a:pt x="2133" y="0"/>
                </a:lnTo>
                <a:lnTo>
                  <a:pt x="0" y="2590"/>
                </a:lnTo>
                <a:lnTo>
                  <a:pt x="1168" y="5295"/>
                </a:lnTo>
                <a:lnTo>
                  <a:pt x="4462" y="15568"/>
                </a:lnTo>
                <a:lnTo>
                  <a:pt x="9287" y="30982"/>
                </a:lnTo>
                <a:lnTo>
                  <a:pt x="16889" y="54959"/>
                </a:lnTo>
                <a:lnTo>
                  <a:pt x="22020" y="71245"/>
                </a:lnTo>
                <a:lnTo>
                  <a:pt x="59893" y="191994"/>
                </a:lnTo>
                <a:lnTo>
                  <a:pt x="70916" y="226872"/>
                </a:lnTo>
                <a:lnTo>
                  <a:pt x="71488" y="227164"/>
                </a:lnTo>
                <a:lnTo>
                  <a:pt x="570920" y="227139"/>
                </a:lnTo>
                <a:lnTo>
                  <a:pt x="571766" y="226682"/>
                </a:lnTo>
                <a:lnTo>
                  <a:pt x="573316" y="225183"/>
                </a:lnTo>
                <a:lnTo>
                  <a:pt x="573214" y="223405"/>
                </a:lnTo>
                <a:lnTo>
                  <a:pt x="572033" y="219176"/>
                </a:lnTo>
                <a:lnTo>
                  <a:pt x="571525" y="216750"/>
                </a:lnTo>
                <a:lnTo>
                  <a:pt x="570763" y="214426"/>
                </a:lnTo>
                <a:lnTo>
                  <a:pt x="563733" y="192486"/>
                </a:lnTo>
                <a:lnTo>
                  <a:pt x="556847" y="170502"/>
                </a:lnTo>
                <a:lnTo>
                  <a:pt x="550003" y="148506"/>
                </a:lnTo>
                <a:lnTo>
                  <a:pt x="543102" y="126530"/>
                </a:lnTo>
                <a:lnTo>
                  <a:pt x="538429" y="111815"/>
                </a:lnTo>
                <a:lnTo>
                  <a:pt x="533793" y="97091"/>
                </a:lnTo>
                <a:lnTo>
                  <a:pt x="526662" y="74095"/>
                </a:lnTo>
                <a:lnTo>
                  <a:pt x="519491" y="51115"/>
                </a:lnTo>
                <a:lnTo>
                  <a:pt x="512271" y="28152"/>
                </a:lnTo>
                <a:lnTo>
                  <a:pt x="504990" y="5207"/>
                </a:lnTo>
                <a:lnTo>
                  <a:pt x="504240" y="2895"/>
                </a:lnTo>
                <a:lnTo>
                  <a:pt x="503034" y="1079"/>
                </a:lnTo>
                <a:lnTo>
                  <a:pt x="500875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3035" y="6648006"/>
            <a:ext cx="478920" cy="206142"/>
          </a:xfrm>
          <a:custGeom>
            <a:avLst/>
            <a:gdLst/>
            <a:ahLst/>
            <a:cxnLst/>
            <a:rect l="l" t="t" r="r" b="b"/>
            <a:pathLst>
              <a:path w="560070" h="227329">
                <a:moveTo>
                  <a:pt x="486168" y="0"/>
                </a:moveTo>
                <a:lnTo>
                  <a:pt x="62560" y="0"/>
                </a:lnTo>
                <a:lnTo>
                  <a:pt x="59461" y="1320"/>
                </a:lnTo>
                <a:lnTo>
                  <a:pt x="58889" y="4368"/>
                </a:lnTo>
                <a:lnTo>
                  <a:pt x="54412" y="21071"/>
                </a:lnTo>
                <a:lnTo>
                  <a:pt x="43345" y="62915"/>
                </a:lnTo>
                <a:lnTo>
                  <a:pt x="5058" y="206824"/>
                </a:lnTo>
                <a:lnTo>
                  <a:pt x="0" y="226212"/>
                </a:lnTo>
                <a:lnTo>
                  <a:pt x="812" y="227164"/>
                </a:lnTo>
                <a:lnTo>
                  <a:pt x="556044" y="227139"/>
                </a:lnTo>
                <a:lnTo>
                  <a:pt x="559803" y="225094"/>
                </a:lnTo>
                <a:lnTo>
                  <a:pt x="557872" y="222072"/>
                </a:lnTo>
                <a:lnTo>
                  <a:pt x="548410" y="192033"/>
                </a:lnTo>
                <a:lnTo>
                  <a:pt x="531165" y="137011"/>
                </a:lnTo>
                <a:lnTo>
                  <a:pt x="514463" y="83994"/>
                </a:lnTo>
                <a:lnTo>
                  <a:pt x="498445" y="32934"/>
                </a:lnTo>
                <a:lnTo>
                  <a:pt x="489437" y="4368"/>
                </a:lnTo>
                <a:lnTo>
                  <a:pt x="488746" y="1790"/>
                </a:lnTo>
                <a:lnTo>
                  <a:pt x="48616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3809" y="6648007"/>
            <a:ext cx="687972" cy="206719"/>
          </a:xfrm>
          <a:custGeom>
            <a:avLst/>
            <a:gdLst/>
            <a:ahLst/>
            <a:cxnLst/>
            <a:rect l="l" t="t" r="r" b="b"/>
            <a:pathLst>
              <a:path w="804545" h="227965">
                <a:moveTo>
                  <a:pt x="490689" y="0"/>
                </a:moveTo>
                <a:lnTo>
                  <a:pt x="60731" y="0"/>
                </a:lnTo>
                <a:lnTo>
                  <a:pt x="56807" y="1854"/>
                </a:lnTo>
                <a:lnTo>
                  <a:pt x="57962" y="5435"/>
                </a:lnTo>
                <a:lnTo>
                  <a:pt x="57937" y="8623"/>
                </a:lnTo>
                <a:lnTo>
                  <a:pt x="14180" y="173581"/>
                </a:lnTo>
                <a:lnTo>
                  <a:pt x="0" y="227393"/>
                </a:lnTo>
                <a:lnTo>
                  <a:pt x="1663" y="227457"/>
                </a:lnTo>
                <a:lnTo>
                  <a:pt x="800328" y="227647"/>
                </a:lnTo>
                <a:lnTo>
                  <a:pt x="804252" y="227520"/>
                </a:lnTo>
                <a:lnTo>
                  <a:pt x="804303" y="226910"/>
                </a:lnTo>
                <a:lnTo>
                  <a:pt x="804125" y="226377"/>
                </a:lnTo>
                <a:lnTo>
                  <a:pt x="803732" y="225920"/>
                </a:lnTo>
                <a:lnTo>
                  <a:pt x="801846" y="224612"/>
                </a:lnTo>
                <a:lnTo>
                  <a:pt x="439305" y="224536"/>
                </a:lnTo>
                <a:lnTo>
                  <a:pt x="434530" y="224332"/>
                </a:lnTo>
                <a:lnTo>
                  <a:pt x="433641" y="223177"/>
                </a:lnTo>
                <a:lnTo>
                  <a:pt x="483372" y="35999"/>
                </a:lnTo>
                <a:lnTo>
                  <a:pt x="491820" y="4356"/>
                </a:lnTo>
                <a:lnTo>
                  <a:pt x="492531" y="2032"/>
                </a:lnTo>
                <a:lnTo>
                  <a:pt x="490689" y="0"/>
                </a:lnTo>
                <a:close/>
              </a:path>
              <a:path w="804545" h="227965">
                <a:moveTo>
                  <a:pt x="800582" y="223735"/>
                </a:moveTo>
                <a:lnTo>
                  <a:pt x="797013" y="224612"/>
                </a:lnTo>
                <a:lnTo>
                  <a:pt x="801846" y="224612"/>
                </a:lnTo>
                <a:lnTo>
                  <a:pt x="800582" y="223735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81912" y="6648006"/>
            <a:ext cx="957839" cy="207295"/>
          </a:xfrm>
          <a:custGeom>
            <a:avLst/>
            <a:gdLst/>
            <a:ahLst/>
            <a:cxnLst/>
            <a:rect l="l" t="t" r="r" b="b"/>
            <a:pathLst>
              <a:path w="1120140" h="228600">
                <a:moveTo>
                  <a:pt x="1688" y="224091"/>
                </a:moveTo>
                <a:lnTo>
                  <a:pt x="1" y="226555"/>
                </a:lnTo>
                <a:lnTo>
                  <a:pt x="0" y="226872"/>
                </a:lnTo>
                <a:lnTo>
                  <a:pt x="1065" y="228587"/>
                </a:lnTo>
                <a:lnTo>
                  <a:pt x="2907" y="227545"/>
                </a:lnTo>
                <a:lnTo>
                  <a:pt x="1117035" y="227545"/>
                </a:lnTo>
                <a:lnTo>
                  <a:pt x="1119846" y="227444"/>
                </a:lnTo>
                <a:lnTo>
                  <a:pt x="1119784" y="227164"/>
                </a:lnTo>
                <a:lnTo>
                  <a:pt x="565872" y="227164"/>
                </a:lnTo>
                <a:lnTo>
                  <a:pt x="564742" y="225894"/>
                </a:lnTo>
                <a:lnTo>
                  <a:pt x="565110" y="224624"/>
                </a:lnTo>
                <a:lnTo>
                  <a:pt x="4431" y="224624"/>
                </a:lnTo>
                <a:lnTo>
                  <a:pt x="1688" y="224091"/>
                </a:lnTo>
                <a:close/>
              </a:path>
              <a:path w="1120140" h="228600">
                <a:moveTo>
                  <a:pt x="1117035" y="227545"/>
                </a:moveTo>
                <a:lnTo>
                  <a:pt x="2907" y="227545"/>
                </a:lnTo>
                <a:lnTo>
                  <a:pt x="1115630" y="227596"/>
                </a:lnTo>
                <a:lnTo>
                  <a:pt x="1117035" y="227545"/>
                </a:lnTo>
                <a:close/>
              </a:path>
              <a:path w="1120140" h="228600">
                <a:moveTo>
                  <a:pt x="570952" y="226555"/>
                </a:moveTo>
                <a:lnTo>
                  <a:pt x="565872" y="227164"/>
                </a:lnTo>
                <a:lnTo>
                  <a:pt x="1119784" y="227164"/>
                </a:lnTo>
                <a:lnTo>
                  <a:pt x="1119719" y="226872"/>
                </a:lnTo>
                <a:lnTo>
                  <a:pt x="1119440" y="226707"/>
                </a:lnTo>
                <a:lnTo>
                  <a:pt x="572311" y="226695"/>
                </a:lnTo>
                <a:lnTo>
                  <a:pt x="570952" y="226555"/>
                </a:lnTo>
                <a:close/>
              </a:path>
              <a:path w="1120140" h="228600">
                <a:moveTo>
                  <a:pt x="625207" y="0"/>
                </a:moveTo>
                <a:lnTo>
                  <a:pt x="196163" y="0"/>
                </a:lnTo>
                <a:lnTo>
                  <a:pt x="193800" y="1308"/>
                </a:lnTo>
                <a:lnTo>
                  <a:pt x="193089" y="3632"/>
                </a:lnTo>
                <a:lnTo>
                  <a:pt x="166510" y="102987"/>
                </a:lnTo>
                <a:lnTo>
                  <a:pt x="134187" y="224434"/>
                </a:lnTo>
                <a:lnTo>
                  <a:pt x="4431" y="224624"/>
                </a:lnTo>
                <a:lnTo>
                  <a:pt x="565110" y="224624"/>
                </a:lnTo>
                <a:lnTo>
                  <a:pt x="568171" y="214058"/>
                </a:lnTo>
                <a:lnTo>
                  <a:pt x="570127" y="205994"/>
                </a:lnTo>
                <a:lnTo>
                  <a:pt x="611989" y="49127"/>
                </a:lnTo>
                <a:lnTo>
                  <a:pt x="625207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613" y="6648001"/>
            <a:ext cx="670053" cy="207871"/>
          </a:xfrm>
          <a:custGeom>
            <a:avLst/>
            <a:gdLst/>
            <a:ahLst/>
            <a:cxnLst/>
            <a:rect l="l" t="t" r="r" b="b"/>
            <a:pathLst>
              <a:path w="783589" h="229234">
                <a:moveTo>
                  <a:pt x="490423" y="0"/>
                </a:moveTo>
                <a:lnTo>
                  <a:pt x="60464" y="0"/>
                </a:lnTo>
                <a:lnTo>
                  <a:pt x="0" y="227558"/>
                </a:lnTo>
                <a:lnTo>
                  <a:pt x="780605" y="227596"/>
                </a:lnTo>
                <a:lnTo>
                  <a:pt x="782459" y="228663"/>
                </a:lnTo>
                <a:lnTo>
                  <a:pt x="783602" y="226695"/>
                </a:lnTo>
                <a:lnTo>
                  <a:pt x="782000" y="224650"/>
                </a:lnTo>
                <a:lnTo>
                  <a:pt x="439737" y="224650"/>
                </a:lnTo>
                <a:lnTo>
                  <a:pt x="434085" y="224231"/>
                </a:lnTo>
                <a:lnTo>
                  <a:pt x="433349" y="223240"/>
                </a:lnTo>
                <a:lnTo>
                  <a:pt x="434352" y="217944"/>
                </a:lnTo>
                <a:lnTo>
                  <a:pt x="434746" y="216446"/>
                </a:lnTo>
                <a:lnTo>
                  <a:pt x="438409" y="203181"/>
                </a:lnTo>
                <a:lnTo>
                  <a:pt x="441564" y="191362"/>
                </a:lnTo>
                <a:lnTo>
                  <a:pt x="447801" y="167703"/>
                </a:lnTo>
                <a:lnTo>
                  <a:pt x="477413" y="56302"/>
                </a:lnTo>
                <a:lnTo>
                  <a:pt x="481801" y="39917"/>
                </a:lnTo>
                <a:lnTo>
                  <a:pt x="486163" y="23526"/>
                </a:lnTo>
                <a:lnTo>
                  <a:pt x="491045" y="4775"/>
                </a:lnTo>
                <a:lnTo>
                  <a:pt x="492086" y="2362"/>
                </a:lnTo>
                <a:lnTo>
                  <a:pt x="490423" y="0"/>
                </a:lnTo>
                <a:close/>
              </a:path>
              <a:path w="783589" h="229234">
                <a:moveTo>
                  <a:pt x="780935" y="223291"/>
                </a:moveTo>
                <a:lnTo>
                  <a:pt x="777163" y="224637"/>
                </a:lnTo>
                <a:lnTo>
                  <a:pt x="439737" y="224650"/>
                </a:lnTo>
                <a:lnTo>
                  <a:pt x="782000" y="224650"/>
                </a:lnTo>
                <a:lnTo>
                  <a:pt x="780935" y="223291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1795" y="6648008"/>
            <a:ext cx="371950" cy="206142"/>
          </a:xfrm>
          <a:custGeom>
            <a:avLst/>
            <a:gdLst/>
            <a:ahLst/>
            <a:cxnLst/>
            <a:rect l="l" t="t" r="r" b="b"/>
            <a:pathLst>
              <a:path w="434975" h="227329">
                <a:moveTo>
                  <a:pt x="374339" y="226745"/>
                </a:moveTo>
                <a:lnTo>
                  <a:pt x="368592" y="226745"/>
                </a:lnTo>
                <a:lnTo>
                  <a:pt x="373710" y="226898"/>
                </a:lnTo>
                <a:lnTo>
                  <a:pt x="374339" y="226745"/>
                </a:lnTo>
                <a:close/>
              </a:path>
              <a:path w="434975" h="227329">
                <a:moveTo>
                  <a:pt x="432371" y="0"/>
                </a:moveTo>
                <a:lnTo>
                  <a:pt x="60337" y="0"/>
                </a:lnTo>
                <a:lnTo>
                  <a:pt x="48985" y="42830"/>
                </a:lnTo>
                <a:lnTo>
                  <a:pt x="28734" y="119006"/>
                </a:lnTo>
                <a:lnTo>
                  <a:pt x="0" y="226771"/>
                </a:lnTo>
                <a:lnTo>
                  <a:pt x="374339" y="226745"/>
                </a:lnTo>
                <a:lnTo>
                  <a:pt x="377329" y="226021"/>
                </a:lnTo>
                <a:lnTo>
                  <a:pt x="377329" y="222580"/>
                </a:lnTo>
                <a:lnTo>
                  <a:pt x="409575" y="97574"/>
                </a:lnTo>
                <a:lnTo>
                  <a:pt x="421376" y="52041"/>
                </a:lnTo>
                <a:lnTo>
                  <a:pt x="427245" y="29261"/>
                </a:lnTo>
                <a:lnTo>
                  <a:pt x="433565" y="4216"/>
                </a:lnTo>
                <a:lnTo>
                  <a:pt x="434441" y="1955"/>
                </a:lnTo>
                <a:lnTo>
                  <a:pt x="432371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6220" y="6648002"/>
            <a:ext cx="356746" cy="206142"/>
          </a:xfrm>
          <a:custGeom>
            <a:avLst/>
            <a:gdLst/>
            <a:ahLst/>
            <a:cxnLst/>
            <a:rect l="l" t="t" r="r" b="b"/>
            <a:pathLst>
              <a:path w="417194" h="227329">
                <a:moveTo>
                  <a:pt x="417156" y="0"/>
                </a:moveTo>
                <a:lnTo>
                  <a:pt x="60528" y="0"/>
                </a:lnTo>
                <a:lnTo>
                  <a:pt x="60020" y="1460"/>
                </a:lnTo>
                <a:lnTo>
                  <a:pt x="59410" y="2870"/>
                </a:lnTo>
                <a:lnTo>
                  <a:pt x="0" y="226733"/>
                </a:lnTo>
                <a:lnTo>
                  <a:pt x="353707" y="226695"/>
                </a:lnTo>
                <a:lnTo>
                  <a:pt x="354012" y="225996"/>
                </a:lnTo>
                <a:lnTo>
                  <a:pt x="354431" y="225336"/>
                </a:lnTo>
                <a:lnTo>
                  <a:pt x="405917" y="41440"/>
                </a:lnTo>
                <a:lnTo>
                  <a:pt x="408770" y="31094"/>
                </a:lnTo>
                <a:lnTo>
                  <a:pt x="417156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31357" y="6648008"/>
            <a:ext cx="320366" cy="206719"/>
          </a:xfrm>
          <a:custGeom>
            <a:avLst/>
            <a:gdLst/>
            <a:ahLst/>
            <a:cxnLst/>
            <a:rect l="l" t="t" r="r" b="b"/>
            <a:pathLst>
              <a:path w="374650" h="227965">
                <a:moveTo>
                  <a:pt x="374561" y="0"/>
                </a:moveTo>
                <a:lnTo>
                  <a:pt x="58661" y="0"/>
                </a:lnTo>
                <a:lnTo>
                  <a:pt x="58508" y="1371"/>
                </a:lnTo>
                <a:lnTo>
                  <a:pt x="18554" y="156108"/>
                </a:lnTo>
                <a:lnTo>
                  <a:pt x="13942" y="173818"/>
                </a:lnTo>
                <a:lnTo>
                  <a:pt x="0" y="226898"/>
                </a:lnTo>
                <a:lnTo>
                  <a:pt x="152" y="227075"/>
                </a:lnTo>
                <a:lnTo>
                  <a:pt x="203" y="227520"/>
                </a:lnTo>
                <a:lnTo>
                  <a:pt x="374561" y="227558"/>
                </a:lnTo>
                <a:lnTo>
                  <a:pt x="374561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19" y="6648001"/>
            <a:ext cx="730868" cy="207295"/>
          </a:xfrm>
          <a:custGeom>
            <a:avLst/>
            <a:gdLst/>
            <a:ahLst/>
            <a:cxnLst/>
            <a:rect l="l" t="t" r="r" b="b"/>
            <a:pathLst>
              <a:path w="854710" h="228600">
                <a:moveTo>
                  <a:pt x="178562" y="0"/>
                </a:moveTo>
                <a:lnTo>
                  <a:pt x="2057" y="0"/>
                </a:lnTo>
                <a:lnTo>
                  <a:pt x="0" y="1981"/>
                </a:lnTo>
                <a:lnTo>
                  <a:pt x="825" y="4241"/>
                </a:lnTo>
                <a:lnTo>
                  <a:pt x="5955" y="21473"/>
                </a:lnTo>
                <a:lnTo>
                  <a:pt x="34153" y="115167"/>
                </a:lnTo>
                <a:lnTo>
                  <a:pt x="52538" y="176666"/>
                </a:lnTo>
                <a:lnTo>
                  <a:pt x="66700" y="224243"/>
                </a:lnTo>
                <a:lnTo>
                  <a:pt x="67678" y="226237"/>
                </a:lnTo>
                <a:lnTo>
                  <a:pt x="69850" y="227406"/>
                </a:lnTo>
                <a:lnTo>
                  <a:pt x="71805" y="227469"/>
                </a:lnTo>
                <a:lnTo>
                  <a:pt x="851877" y="227622"/>
                </a:lnTo>
                <a:lnTo>
                  <a:pt x="853554" y="228536"/>
                </a:lnTo>
                <a:lnTo>
                  <a:pt x="854498" y="226860"/>
                </a:lnTo>
                <a:lnTo>
                  <a:pt x="248132" y="226860"/>
                </a:lnTo>
                <a:lnTo>
                  <a:pt x="246468" y="225501"/>
                </a:lnTo>
                <a:lnTo>
                  <a:pt x="239178" y="200612"/>
                </a:lnTo>
                <a:lnTo>
                  <a:pt x="233016" y="179943"/>
                </a:lnTo>
                <a:lnTo>
                  <a:pt x="220611" y="138633"/>
                </a:lnTo>
                <a:lnTo>
                  <a:pt x="203150" y="80283"/>
                </a:lnTo>
                <a:lnTo>
                  <a:pt x="197294" y="60845"/>
                </a:lnTo>
                <a:lnTo>
                  <a:pt x="192654" y="45623"/>
                </a:lnTo>
                <a:lnTo>
                  <a:pt x="187971" y="30413"/>
                </a:lnTo>
                <a:lnTo>
                  <a:pt x="178562" y="0"/>
                </a:lnTo>
                <a:close/>
              </a:path>
              <a:path w="854710" h="228600">
                <a:moveTo>
                  <a:pt x="854570" y="226733"/>
                </a:moveTo>
                <a:lnTo>
                  <a:pt x="248132" y="226860"/>
                </a:lnTo>
                <a:lnTo>
                  <a:pt x="854498" y="226860"/>
                </a:lnTo>
                <a:lnTo>
                  <a:pt x="854570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78762" y="6648008"/>
            <a:ext cx="640189" cy="206719"/>
          </a:xfrm>
          <a:custGeom>
            <a:avLst/>
            <a:gdLst/>
            <a:ahLst/>
            <a:cxnLst/>
            <a:rect l="l" t="t" r="r" b="b"/>
            <a:pathLst>
              <a:path w="748665" h="227965">
                <a:moveTo>
                  <a:pt x="177418" y="0"/>
                </a:moveTo>
                <a:lnTo>
                  <a:pt x="0" y="0"/>
                </a:lnTo>
                <a:lnTo>
                  <a:pt x="368" y="1485"/>
                </a:lnTo>
                <a:lnTo>
                  <a:pt x="622" y="2997"/>
                </a:lnTo>
                <a:lnTo>
                  <a:pt x="55752" y="178333"/>
                </a:lnTo>
                <a:lnTo>
                  <a:pt x="59507" y="190411"/>
                </a:lnTo>
                <a:lnTo>
                  <a:pt x="70624" y="226694"/>
                </a:lnTo>
                <a:lnTo>
                  <a:pt x="70815" y="226910"/>
                </a:lnTo>
                <a:lnTo>
                  <a:pt x="70954" y="227164"/>
                </a:lnTo>
                <a:lnTo>
                  <a:pt x="71031" y="227444"/>
                </a:lnTo>
                <a:lnTo>
                  <a:pt x="72529" y="227482"/>
                </a:lnTo>
                <a:lnTo>
                  <a:pt x="744105" y="227647"/>
                </a:lnTo>
                <a:lnTo>
                  <a:pt x="745921" y="227507"/>
                </a:lnTo>
                <a:lnTo>
                  <a:pt x="747712" y="227431"/>
                </a:lnTo>
                <a:lnTo>
                  <a:pt x="747978" y="227025"/>
                </a:lnTo>
                <a:lnTo>
                  <a:pt x="745540" y="227025"/>
                </a:lnTo>
                <a:lnTo>
                  <a:pt x="744314" y="226834"/>
                </a:lnTo>
                <a:lnTo>
                  <a:pt x="249427" y="226834"/>
                </a:lnTo>
                <a:lnTo>
                  <a:pt x="247903" y="225437"/>
                </a:lnTo>
                <a:lnTo>
                  <a:pt x="243373" y="210585"/>
                </a:lnTo>
                <a:lnTo>
                  <a:pt x="239837" y="199243"/>
                </a:lnTo>
                <a:lnTo>
                  <a:pt x="187629" y="33540"/>
                </a:lnTo>
                <a:lnTo>
                  <a:pt x="185028" y="25169"/>
                </a:lnTo>
                <a:lnTo>
                  <a:pt x="177418" y="0"/>
                </a:lnTo>
                <a:close/>
              </a:path>
              <a:path w="748665" h="227965">
                <a:moveTo>
                  <a:pt x="747026" y="225564"/>
                </a:moveTo>
                <a:lnTo>
                  <a:pt x="745540" y="227025"/>
                </a:lnTo>
                <a:lnTo>
                  <a:pt x="747978" y="227025"/>
                </a:lnTo>
                <a:lnTo>
                  <a:pt x="748334" y="226479"/>
                </a:lnTo>
                <a:lnTo>
                  <a:pt x="748042" y="225882"/>
                </a:lnTo>
                <a:lnTo>
                  <a:pt x="747026" y="225564"/>
                </a:lnTo>
                <a:close/>
              </a:path>
              <a:path w="748665" h="227965">
                <a:moveTo>
                  <a:pt x="743661" y="226733"/>
                </a:moveTo>
                <a:lnTo>
                  <a:pt x="249427" y="226834"/>
                </a:lnTo>
                <a:lnTo>
                  <a:pt x="744314" y="226834"/>
                </a:lnTo>
                <a:lnTo>
                  <a:pt x="743661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94253" y="6648006"/>
            <a:ext cx="211767" cy="206719"/>
          </a:xfrm>
          <a:custGeom>
            <a:avLst/>
            <a:gdLst/>
            <a:ahLst/>
            <a:cxnLst/>
            <a:rect l="l" t="t" r="r" b="b"/>
            <a:pathLst>
              <a:path w="247650" h="227965">
                <a:moveTo>
                  <a:pt x="177419" y="0"/>
                </a:moveTo>
                <a:lnTo>
                  <a:pt x="0" y="0"/>
                </a:lnTo>
                <a:lnTo>
                  <a:pt x="165" y="749"/>
                </a:lnTo>
                <a:lnTo>
                  <a:pt x="266" y="1511"/>
                </a:lnTo>
                <a:lnTo>
                  <a:pt x="50433" y="163407"/>
                </a:lnTo>
                <a:lnTo>
                  <a:pt x="70116" y="227431"/>
                </a:lnTo>
                <a:lnTo>
                  <a:pt x="247294" y="227431"/>
                </a:lnTo>
                <a:lnTo>
                  <a:pt x="246913" y="225780"/>
                </a:lnTo>
                <a:lnTo>
                  <a:pt x="246608" y="224116"/>
                </a:lnTo>
                <a:lnTo>
                  <a:pt x="193128" y="51587"/>
                </a:lnTo>
                <a:lnTo>
                  <a:pt x="189170" y="38701"/>
                </a:lnTo>
                <a:lnTo>
                  <a:pt x="177419" y="0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1683" y="6648006"/>
            <a:ext cx="168328" cy="205567"/>
          </a:xfrm>
          <a:custGeom>
            <a:avLst/>
            <a:gdLst/>
            <a:ahLst/>
            <a:cxnLst/>
            <a:rect l="l" t="t" r="r" b="b"/>
            <a:pathLst>
              <a:path w="196850" h="226695">
                <a:moveTo>
                  <a:pt x="196430" y="0"/>
                </a:moveTo>
                <a:lnTo>
                  <a:pt x="0" y="0"/>
                </a:lnTo>
                <a:lnTo>
                  <a:pt x="0" y="223939"/>
                </a:lnTo>
                <a:lnTo>
                  <a:pt x="165" y="226707"/>
                </a:lnTo>
                <a:lnTo>
                  <a:pt x="136397" y="226695"/>
                </a:lnTo>
                <a:lnTo>
                  <a:pt x="136258" y="226656"/>
                </a:lnTo>
                <a:lnTo>
                  <a:pt x="145766" y="190401"/>
                </a:lnTo>
                <a:lnTo>
                  <a:pt x="158207" y="143370"/>
                </a:lnTo>
                <a:lnTo>
                  <a:pt x="172433" y="89896"/>
                </a:lnTo>
                <a:lnTo>
                  <a:pt x="196430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6951" y="6648008"/>
            <a:ext cx="134662" cy="206719"/>
          </a:xfrm>
          <a:custGeom>
            <a:avLst/>
            <a:gdLst/>
            <a:ahLst/>
            <a:cxnLst/>
            <a:rect l="l" t="t" r="r" b="b"/>
            <a:pathLst>
              <a:path w="157479" h="227965">
                <a:moveTo>
                  <a:pt x="153873" y="0"/>
                </a:moveTo>
                <a:lnTo>
                  <a:pt x="0" y="0"/>
                </a:lnTo>
                <a:lnTo>
                  <a:pt x="450" y="1142"/>
                </a:lnTo>
                <a:lnTo>
                  <a:pt x="977" y="2235"/>
                </a:lnTo>
                <a:lnTo>
                  <a:pt x="52308" y="165928"/>
                </a:lnTo>
                <a:lnTo>
                  <a:pt x="70853" y="225564"/>
                </a:lnTo>
                <a:lnTo>
                  <a:pt x="71094" y="226174"/>
                </a:lnTo>
                <a:lnTo>
                  <a:pt x="71310" y="226809"/>
                </a:lnTo>
                <a:lnTo>
                  <a:pt x="71551" y="227431"/>
                </a:lnTo>
                <a:lnTo>
                  <a:pt x="153936" y="227380"/>
                </a:lnTo>
                <a:lnTo>
                  <a:pt x="157035" y="224561"/>
                </a:lnTo>
                <a:lnTo>
                  <a:pt x="155930" y="220776"/>
                </a:lnTo>
                <a:lnTo>
                  <a:pt x="155956" y="6464"/>
                </a:lnTo>
                <a:lnTo>
                  <a:pt x="155778" y="2679"/>
                </a:lnTo>
                <a:lnTo>
                  <a:pt x="155267" y="1130"/>
                </a:lnTo>
                <a:lnTo>
                  <a:pt x="153873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7279" y="6648008"/>
            <a:ext cx="95567" cy="206719"/>
          </a:xfrm>
          <a:custGeom>
            <a:avLst/>
            <a:gdLst/>
            <a:ahLst/>
            <a:cxnLst/>
            <a:rect l="l" t="t" r="r" b="b"/>
            <a:pathLst>
              <a:path w="111760" h="227965">
                <a:moveTo>
                  <a:pt x="111252" y="0"/>
                </a:moveTo>
                <a:lnTo>
                  <a:pt x="1727" y="0"/>
                </a:lnTo>
                <a:lnTo>
                  <a:pt x="0" y="1739"/>
                </a:lnTo>
                <a:lnTo>
                  <a:pt x="393" y="3975"/>
                </a:lnTo>
                <a:lnTo>
                  <a:pt x="393" y="85089"/>
                </a:lnTo>
                <a:lnTo>
                  <a:pt x="698" y="88899"/>
                </a:lnTo>
                <a:lnTo>
                  <a:pt x="1739" y="92608"/>
                </a:lnTo>
                <a:lnTo>
                  <a:pt x="44132" y="227444"/>
                </a:lnTo>
                <a:lnTo>
                  <a:pt x="60515" y="227456"/>
                </a:lnTo>
                <a:lnTo>
                  <a:pt x="60566" y="226923"/>
                </a:lnTo>
                <a:lnTo>
                  <a:pt x="60706" y="226682"/>
                </a:lnTo>
                <a:lnTo>
                  <a:pt x="67389" y="180702"/>
                </a:lnTo>
                <a:lnTo>
                  <a:pt x="79958" y="113815"/>
                </a:lnTo>
                <a:lnTo>
                  <a:pt x="92956" y="60300"/>
                </a:lnTo>
                <a:lnTo>
                  <a:pt x="104645" y="19942"/>
                </a:lnTo>
                <a:lnTo>
                  <a:pt x="111252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" y="6647637"/>
            <a:ext cx="70046" cy="207295"/>
          </a:xfrm>
          <a:custGeom>
            <a:avLst/>
            <a:gdLst/>
            <a:ahLst/>
            <a:cxnLst/>
            <a:rect l="l" t="t" r="r" b="b"/>
            <a:pathLst>
              <a:path w="81915" h="228600">
                <a:moveTo>
                  <a:pt x="482" y="0"/>
                </a:moveTo>
                <a:lnTo>
                  <a:pt x="64" y="673"/>
                </a:lnTo>
                <a:lnTo>
                  <a:pt x="0" y="228028"/>
                </a:lnTo>
                <a:lnTo>
                  <a:pt x="81356" y="227799"/>
                </a:lnTo>
                <a:lnTo>
                  <a:pt x="25882" y="42367"/>
                </a:lnTo>
                <a:lnTo>
                  <a:pt x="22680" y="31913"/>
                </a:lnTo>
                <a:lnTo>
                  <a:pt x="19442" y="21472"/>
                </a:lnTo>
                <a:lnTo>
                  <a:pt x="16343" y="10988"/>
                </a:lnTo>
                <a:lnTo>
                  <a:pt x="13633" y="673"/>
                </a:lnTo>
                <a:lnTo>
                  <a:pt x="6908" y="673"/>
                </a:lnTo>
                <a:lnTo>
                  <a:pt x="482" y="0"/>
                </a:lnTo>
                <a:close/>
              </a:path>
              <a:path w="81915" h="228600">
                <a:moveTo>
                  <a:pt x="13563" y="406"/>
                </a:moveTo>
                <a:lnTo>
                  <a:pt x="10248" y="406"/>
                </a:lnTo>
                <a:lnTo>
                  <a:pt x="6908" y="673"/>
                </a:lnTo>
                <a:lnTo>
                  <a:pt x="13633" y="673"/>
                </a:lnTo>
                <a:lnTo>
                  <a:pt x="13563" y="406"/>
                </a:lnTo>
                <a:close/>
              </a:path>
            </a:pathLst>
          </a:custGeom>
          <a:solidFill>
            <a:srgbClr val="C943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02174" y="6648056"/>
            <a:ext cx="0" cy="206142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889">
            <a:solidFill>
              <a:srgbClr val="696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73985" y="6648010"/>
            <a:ext cx="25521" cy="80039"/>
          </a:xfrm>
          <a:custGeom>
            <a:avLst/>
            <a:gdLst/>
            <a:ahLst/>
            <a:cxnLst/>
            <a:rect l="l" t="t" r="r" b="b"/>
            <a:pathLst>
              <a:path w="29845" h="88265">
                <a:moveTo>
                  <a:pt x="28054" y="0"/>
                </a:moveTo>
                <a:lnTo>
                  <a:pt x="0" y="0"/>
                </a:lnTo>
                <a:lnTo>
                  <a:pt x="252" y="1269"/>
                </a:lnTo>
                <a:lnTo>
                  <a:pt x="27228" y="87693"/>
                </a:lnTo>
                <a:lnTo>
                  <a:pt x="29705" y="87007"/>
                </a:lnTo>
                <a:lnTo>
                  <a:pt x="28448" y="84937"/>
                </a:lnTo>
                <a:lnTo>
                  <a:pt x="28498" y="2705"/>
                </a:lnTo>
                <a:lnTo>
                  <a:pt x="28841" y="1269"/>
                </a:lnTo>
                <a:lnTo>
                  <a:pt x="28054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98018" y="6648009"/>
            <a:ext cx="0" cy="8407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608"/>
                </a:lnTo>
              </a:path>
            </a:pathLst>
          </a:custGeom>
          <a:ln w="3175">
            <a:solidFill>
              <a:srgbClr val="6BA7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7943" y="11"/>
            <a:ext cx="1215218" cy="200384"/>
          </a:xfrm>
          <a:custGeom>
            <a:avLst/>
            <a:gdLst/>
            <a:ahLst/>
            <a:cxnLst/>
            <a:rect l="l" t="t" r="r" b="b"/>
            <a:pathLst>
              <a:path w="1421129" h="220979">
                <a:moveTo>
                  <a:pt x="1026387" y="0"/>
                </a:moveTo>
                <a:lnTo>
                  <a:pt x="510416" y="0"/>
                </a:lnTo>
                <a:lnTo>
                  <a:pt x="391040" y="49067"/>
                </a:lnTo>
                <a:lnTo>
                  <a:pt x="196469" y="126467"/>
                </a:lnTo>
                <a:lnTo>
                  <a:pt x="98525" y="163627"/>
                </a:lnTo>
                <a:lnTo>
                  <a:pt x="0" y="199428"/>
                </a:lnTo>
                <a:lnTo>
                  <a:pt x="50754" y="204259"/>
                </a:lnTo>
                <a:lnTo>
                  <a:pt x="101467" y="208444"/>
                </a:lnTo>
                <a:lnTo>
                  <a:pt x="152136" y="211991"/>
                </a:lnTo>
                <a:lnTo>
                  <a:pt x="202764" y="214906"/>
                </a:lnTo>
                <a:lnTo>
                  <a:pt x="253351" y="217195"/>
                </a:lnTo>
                <a:lnTo>
                  <a:pt x="303896" y="218865"/>
                </a:lnTo>
                <a:lnTo>
                  <a:pt x="354401" y="219922"/>
                </a:lnTo>
                <a:lnTo>
                  <a:pt x="404865" y="220373"/>
                </a:lnTo>
                <a:lnTo>
                  <a:pt x="455290" y="220225"/>
                </a:lnTo>
                <a:lnTo>
                  <a:pt x="505675" y="219483"/>
                </a:lnTo>
                <a:lnTo>
                  <a:pt x="556022" y="218155"/>
                </a:lnTo>
                <a:lnTo>
                  <a:pt x="606329" y="216247"/>
                </a:lnTo>
                <a:lnTo>
                  <a:pt x="656599" y="213765"/>
                </a:lnTo>
                <a:lnTo>
                  <a:pt x="706831" y="210716"/>
                </a:lnTo>
                <a:lnTo>
                  <a:pt x="757025" y="207107"/>
                </a:lnTo>
                <a:lnTo>
                  <a:pt x="807183" y="202944"/>
                </a:lnTo>
                <a:lnTo>
                  <a:pt x="857304" y="198234"/>
                </a:lnTo>
                <a:lnTo>
                  <a:pt x="907389" y="192982"/>
                </a:lnTo>
                <a:lnTo>
                  <a:pt x="957438" y="187196"/>
                </a:lnTo>
                <a:lnTo>
                  <a:pt x="1007452" y="180883"/>
                </a:lnTo>
                <a:lnTo>
                  <a:pt x="1057432" y="174048"/>
                </a:lnTo>
                <a:lnTo>
                  <a:pt x="1107377" y="166698"/>
                </a:lnTo>
                <a:lnTo>
                  <a:pt x="1157287" y="158840"/>
                </a:lnTo>
                <a:lnTo>
                  <a:pt x="1207165" y="150480"/>
                </a:lnTo>
                <a:lnTo>
                  <a:pt x="1306820" y="132281"/>
                </a:lnTo>
                <a:lnTo>
                  <a:pt x="1411478" y="111074"/>
                </a:lnTo>
                <a:lnTo>
                  <a:pt x="1415986" y="107353"/>
                </a:lnTo>
                <a:lnTo>
                  <a:pt x="1420799" y="104876"/>
                </a:lnTo>
                <a:lnTo>
                  <a:pt x="1079106" y="14826"/>
                </a:lnTo>
                <a:lnTo>
                  <a:pt x="1030513" y="1203"/>
                </a:lnTo>
                <a:lnTo>
                  <a:pt x="1026387" y="0"/>
                </a:lnTo>
                <a:close/>
              </a:path>
            </a:pathLst>
          </a:custGeom>
          <a:solidFill>
            <a:srgbClr val="74C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5894" y="94894"/>
            <a:ext cx="2239303" cy="277545"/>
          </a:xfrm>
          <a:custGeom>
            <a:avLst/>
            <a:gdLst/>
            <a:ahLst/>
            <a:cxnLst/>
            <a:rect l="l" t="t" r="r" b="b"/>
            <a:pathLst>
              <a:path w="2618740" h="306070">
                <a:moveTo>
                  <a:pt x="674516" y="88137"/>
                </a:moveTo>
                <a:lnTo>
                  <a:pt x="650616" y="89963"/>
                </a:lnTo>
                <a:lnTo>
                  <a:pt x="626935" y="94793"/>
                </a:lnTo>
                <a:lnTo>
                  <a:pt x="576410" y="107175"/>
                </a:lnTo>
                <a:lnTo>
                  <a:pt x="375213" y="159823"/>
                </a:lnTo>
                <a:lnTo>
                  <a:pt x="274353" y="185326"/>
                </a:lnTo>
                <a:lnTo>
                  <a:pt x="223657" y="197199"/>
                </a:lnTo>
                <a:lnTo>
                  <a:pt x="172707" y="208230"/>
                </a:lnTo>
                <a:lnTo>
                  <a:pt x="128732" y="215365"/>
                </a:lnTo>
                <a:lnTo>
                  <a:pt x="84453" y="221714"/>
                </a:lnTo>
                <a:lnTo>
                  <a:pt x="41124" y="231583"/>
                </a:lnTo>
                <a:lnTo>
                  <a:pt x="0" y="249276"/>
                </a:lnTo>
                <a:lnTo>
                  <a:pt x="51235" y="256801"/>
                </a:lnTo>
                <a:lnTo>
                  <a:pt x="102489" y="263753"/>
                </a:lnTo>
                <a:lnTo>
                  <a:pt x="153761" y="270139"/>
                </a:lnTo>
                <a:lnTo>
                  <a:pt x="205051" y="275968"/>
                </a:lnTo>
                <a:lnTo>
                  <a:pt x="256359" y="281250"/>
                </a:lnTo>
                <a:lnTo>
                  <a:pt x="307687" y="285993"/>
                </a:lnTo>
                <a:lnTo>
                  <a:pt x="359033" y="290205"/>
                </a:lnTo>
                <a:lnTo>
                  <a:pt x="410398" y="293895"/>
                </a:lnTo>
                <a:lnTo>
                  <a:pt x="461783" y="297073"/>
                </a:lnTo>
                <a:lnTo>
                  <a:pt x="564612" y="301925"/>
                </a:lnTo>
                <a:lnTo>
                  <a:pt x="667521" y="304830"/>
                </a:lnTo>
                <a:lnTo>
                  <a:pt x="770512" y="305858"/>
                </a:lnTo>
                <a:lnTo>
                  <a:pt x="873587" y="305078"/>
                </a:lnTo>
                <a:lnTo>
                  <a:pt x="976747" y="302562"/>
                </a:lnTo>
                <a:lnTo>
                  <a:pt x="1079996" y="298378"/>
                </a:lnTo>
                <a:lnTo>
                  <a:pt x="1183333" y="292597"/>
                </a:lnTo>
                <a:lnTo>
                  <a:pt x="1335004" y="281423"/>
                </a:lnTo>
                <a:lnTo>
                  <a:pt x="1484550" y="267590"/>
                </a:lnTo>
                <a:lnTo>
                  <a:pt x="1633642" y="251191"/>
                </a:lnTo>
                <a:lnTo>
                  <a:pt x="1782317" y="232414"/>
                </a:lnTo>
                <a:lnTo>
                  <a:pt x="1979964" y="203999"/>
                </a:lnTo>
                <a:lnTo>
                  <a:pt x="2177020" y="172129"/>
                </a:lnTo>
                <a:lnTo>
                  <a:pt x="2422643" y="128102"/>
                </a:lnTo>
                <a:lnTo>
                  <a:pt x="2577272" y="98284"/>
                </a:lnTo>
                <a:lnTo>
                  <a:pt x="1111411" y="98284"/>
                </a:lnTo>
                <a:lnTo>
                  <a:pt x="1014158" y="97713"/>
                </a:lnTo>
                <a:lnTo>
                  <a:pt x="698530" y="88194"/>
                </a:lnTo>
                <a:lnTo>
                  <a:pt x="674516" y="88137"/>
                </a:lnTo>
                <a:close/>
              </a:path>
              <a:path w="2618740" h="306070">
                <a:moveTo>
                  <a:pt x="2072316" y="0"/>
                </a:moveTo>
                <a:lnTo>
                  <a:pt x="2039904" y="2180"/>
                </a:lnTo>
                <a:lnTo>
                  <a:pt x="2007660" y="6287"/>
                </a:lnTo>
                <a:lnTo>
                  <a:pt x="1975485" y="11824"/>
                </a:lnTo>
                <a:lnTo>
                  <a:pt x="1924461" y="21163"/>
                </a:lnTo>
                <a:lnTo>
                  <a:pt x="1873365" y="29892"/>
                </a:lnTo>
                <a:lnTo>
                  <a:pt x="1822194" y="38033"/>
                </a:lnTo>
                <a:lnTo>
                  <a:pt x="1770949" y="45609"/>
                </a:lnTo>
                <a:lnTo>
                  <a:pt x="1719630" y="52642"/>
                </a:lnTo>
                <a:lnTo>
                  <a:pt x="1616765" y="65169"/>
                </a:lnTo>
                <a:lnTo>
                  <a:pt x="1513596" y="75791"/>
                </a:lnTo>
                <a:lnTo>
                  <a:pt x="1410121" y="84688"/>
                </a:lnTo>
                <a:lnTo>
                  <a:pt x="1306334" y="92037"/>
                </a:lnTo>
                <a:lnTo>
                  <a:pt x="1257534" y="94726"/>
                </a:lnTo>
                <a:lnTo>
                  <a:pt x="1208785" y="96609"/>
                </a:lnTo>
                <a:lnTo>
                  <a:pt x="1160079" y="97768"/>
                </a:lnTo>
                <a:lnTo>
                  <a:pt x="1111411" y="98284"/>
                </a:lnTo>
                <a:lnTo>
                  <a:pt x="2577272" y="98284"/>
                </a:lnTo>
                <a:lnTo>
                  <a:pt x="2618689" y="90069"/>
                </a:lnTo>
                <a:lnTo>
                  <a:pt x="2566190" y="74841"/>
                </a:lnTo>
                <a:lnTo>
                  <a:pt x="2512304" y="66450"/>
                </a:lnTo>
                <a:lnTo>
                  <a:pt x="2457908" y="60540"/>
                </a:lnTo>
                <a:lnTo>
                  <a:pt x="2403881" y="52756"/>
                </a:lnTo>
                <a:lnTo>
                  <a:pt x="2104999" y="242"/>
                </a:lnTo>
                <a:lnTo>
                  <a:pt x="2072316" y="0"/>
                </a:lnTo>
                <a:close/>
              </a:path>
            </a:pathLst>
          </a:custGeom>
          <a:solidFill>
            <a:srgbClr val="4E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46606" y="11"/>
            <a:ext cx="1849434" cy="259118"/>
          </a:xfrm>
          <a:custGeom>
            <a:avLst/>
            <a:gdLst/>
            <a:ahLst/>
            <a:cxnLst/>
            <a:rect l="l" t="t" r="r" b="b"/>
            <a:pathLst>
              <a:path w="2162810" h="285750">
                <a:moveTo>
                  <a:pt x="1553677" y="0"/>
                </a:moveTo>
                <a:lnTo>
                  <a:pt x="777680" y="0"/>
                </a:lnTo>
                <a:lnTo>
                  <a:pt x="703684" y="14598"/>
                </a:lnTo>
                <a:lnTo>
                  <a:pt x="302696" y="88114"/>
                </a:lnTo>
                <a:lnTo>
                  <a:pt x="151599" y="118003"/>
                </a:lnTo>
                <a:lnTo>
                  <a:pt x="50593" y="140062"/>
                </a:lnTo>
                <a:lnTo>
                  <a:pt x="0" y="151930"/>
                </a:lnTo>
                <a:lnTo>
                  <a:pt x="101157" y="172106"/>
                </a:lnTo>
                <a:lnTo>
                  <a:pt x="202392" y="190542"/>
                </a:lnTo>
                <a:lnTo>
                  <a:pt x="303705" y="207264"/>
                </a:lnTo>
                <a:lnTo>
                  <a:pt x="405094" y="222293"/>
                </a:lnTo>
                <a:lnTo>
                  <a:pt x="506559" y="235654"/>
                </a:lnTo>
                <a:lnTo>
                  <a:pt x="608098" y="247370"/>
                </a:lnTo>
                <a:lnTo>
                  <a:pt x="709709" y="257465"/>
                </a:lnTo>
                <a:lnTo>
                  <a:pt x="811393" y="265963"/>
                </a:lnTo>
                <a:lnTo>
                  <a:pt x="913147" y="272886"/>
                </a:lnTo>
                <a:lnTo>
                  <a:pt x="1014971" y="278258"/>
                </a:lnTo>
                <a:lnTo>
                  <a:pt x="1116864" y="282103"/>
                </a:lnTo>
                <a:lnTo>
                  <a:pt x="1218824" y="284444"/>
                </a:lnTo>
                <a:lnTo>
                  <a:pt x="1320850" y="285305"/>
                </a:lnTo>
                <a:lnTo>
                  <a:pt x="1422941" y="284710"/>
                </a:lnTo>
                <a:lnTo>
                  <a:pt x="1525097" y="282681"/>
                </a:lnTo>
                <a:lnTo>
                  <a:pt x="1627316" y="279243"/>
                </a:lnTo>
                <a:lnTo>
                  <a:pt x="1780759" y="271494"/>
                </a:lnTo>
                <a:lnTo>
                  <a:pt x="1934338" y="260706"/>
                </a:lnTo>
                <a:lnTo>
                  <a:pt x="2088049" y="246958"/>
                </a:lnTo>
                <a:lnTo>
                  <a:pt x="2147227" y="240893"/>
                </a:lnTo>
                <a:lnTo>
                  <a:pt x="2154682" y="236004"/>
                </a:lnTo>
                <a:lnTo>
                  <a:pt x="2162378" y="233007"/>
                </a:lnTo>
                <a:lnTo>
                  <a:pt x="1699116" y="57821"/>
                </a:lnTo>
                <a:lnTo>
                  <a:pt x="1606959" y="21589"/>
                </a:lnTo>
                <a:lnTo>
                  <a:pt x="1553677" y="0"/>
                </a:lnTo>
                <a:close/>
              </a:path>
            </a:pathLst>
          </a:custGeom>
          <a:solidFill>
            <a:srgbClr val="6AC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9843" y="12"/>
            <a:ext cx="4967299" cy="419196"/>
          </a:xfrm>
          <a:custGeom>
            <a:avLst/>
            <a:gdLst/>
            <a:ahLst/>
            <a:cxnLst/>
            <a:rect l="l" t="t" r="r" b="b"/>
            <a:pathLst>
              <a:path w="5808980" h="462280">
                <a:moveTo>
                  <a:pt x="5808512" y="0"/>
                </a:moveTo>
                <a:lnTo>
                  <a:pt x="0" y="0"/>
                </a:lnTo>
                <a:lnTo>
                  <a:pt x="44251" y="11478"/>
                </a:lnTo>
                <a:lnTo>
                  <a:pt x="141716" y="35433"/>
                </a:lnTo>
                <a:lnTo>
                  <a:pt x="244918" y="59318"/>
                </a:lnTo>
                <a:lnTo>
                  <a:pt x="407421" y="94768"/>
                </a:lnTo>
                <a:lnTo>
                  <a:pt x="1377540" y="289480"/>
                </a:lnTo>
                <a:lnTo>
                  <a:pt x="1447889" y="302595"/>
                </a:lnTo>
                <a:lnTo>
                  <a:pt x="1539071" y="317477"/>
                </a:lnTo>
                <a:lnTo>
                  <a:pt x="1689467" y="339249"/>
                </a:lnTo>
                <a:lnTo>
                  <a:pt x="1868293" y="362189"/>
                </a:lnTo>
                <a:lnTo>
                  <a:pt x="2124313" y="390787"/>
                </a:lnTo>
                <a:lnTo>
                  <a:pt x="2407466" y="417244"/>
                </a:lnTo>
                <a:lnTo>
                  <a:pt x="2647069" y="435386"/>
                </a:lnTo>
                <a:lnTo>
                  <a:pt x="2892972" y="449618"/>
                </a:lnTo>
                <a:lnTo>
                  <a:pt x="3078576" y="457047"/>
                </a:lnTo>
                <a:lnTo>
                  <a:pt x="3262881" y="461165"/>
                </a:lnTo>
                <a:lnTo>
                  <a:pt x="3384007" y="461836"/>
                </a:lnTo>
                <a:lnTo>
                  <a:pt x="3503018" y="460683"/>
                </a:lnTo>
                <a:lnTo>
                  <a:pt x="3619302" y="457564"/>
                </a:lnTo>
                <a:lnTo>
                  <a:pt x="3676229" y="455224"/>
                </a:lnTo>
                <a:lnTo>
                  <a:pt x="3732243" y="452340"/>
                </a:lnTo>
                <a:lnTo>
                  <a:pt x="3787268" y="448894"/>
                </a:lnTo>
                <a:lnTo>
                  <a:pt x="3888855" y="441067"/>
                </a:lnTo>
                <a:lnTo>
                  <a:pt x="3990132" y="431552"/>
                </a:lnTo>
                <a:lnTo>
                  <a:pt x="4091103" y="420386"/>
                </a:lnTo>
                <a:lnTo>
                  <a:pt x="4191771" y="407609"/>
                </a:lnTo>
                <a:lnTo>
                  <a:pt x="4292141" y="393258"/>
                </a:lnTo>
                <a:lnTo>
                  <a:pt x="4392217" y="377373"/>
                </a:lnTo>
                <a:lnTo>
                  <a:pt x="4492003" y="359993"/>
                </a:lnTo>
                <a:lnTo>
                  <a:pt x="4591504" y="341155"/>
                </a:lnTo>
                <a:lnTo>
                  <a:pt x="4690723" y="320900"/>
                </a:lnTo>
                <a:lnTo>
                  <a:pt x="4789664" y="299265"/>
                </a:lnTo>
                <a:lnTo>
                  <a:pt x="4888333" y="276290"/>
                </a:lnTo>
                <a:lnTo>
                  <a:pt x="4986732" y="252013"/>
                </a:lnTo>
                <a:lnTo>
                  <a:pt x="5133835" y="213242"/>
                </a:lnTo>
                <a:lnTo>
                  <a:pt x="5280356" y="171759"/>
                </a:lnTo>
                <a:lnTo>
                  <a:pt x="5426309" y="127696"/>
                </a:lnTo>
                <a:lnTo>
                  <a:pt x="5571707" y="81183"/>
                </a:lnTo>
                <a:lnTo>
                  <a:pt x="5716566" y="32352"/>
                </a:lnTo>
                <a:lnTo>
                  <a:pt x="5808512" y="0"/>
                </a:lnTo>
                <a:close/>
              </a:path>
            </a:pathLst>
          </a:custGeom>
          <a:solidFill>
            <a:srgbClr val="B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1"/>
            <a:ext cx="2075862" cy="361614"/>
          </a:xfrm>
          <a:custGeom>
            <a:avLst/>
            <a:gdLst/>
            <a:ahLst/>
            <a:cxnLst/>
            <a:rect l="l" t="t" r="r" b="b"/>
            <a:pathLst>
              <a:path w="2427605" h="398780">
                <a:moveTo>
                  <a:pt x="0" y="45313"/>
                </a:moveTo>
                <a:lnTo>
                  <a:pt x="0" y="355074"/>
                </a:lnTo>
                <a:lnTo>
                  <a:pt x="111230" y="368500"/>
                </a:lnTo>
                <a:lnTo>
                  <a:pt x="213713" y="379374"/>
                </a:lnTo>
                <a:lnTo>
                  <a:pt x="265665" y="384028"/>
                </a:lnTo>
                <a:lnTo>
                  <a:pt x="317627" y="388067"/>
                </a:lnTo>
                <a:lnTo>
                  <a:pt x="369598" y="391478"/>
                </a:lnTo>
                <a:lnTo>
                  <a:pt x="421580" y="394247"/>
                </a:lnTo>
                <a:lnTo>
                  <a:pt x="473572" y="396364"/>
                </a:lnTo>
                <a:lnTo>
                  <a:pt x="525574" y="397814"/>
                </a:lnTo>
                <a:lnTo>
                  <a:pt x="577588" y="398587"/>
                </a:lnTo>
                <a:lnTo>
                  <a:pt x="629613" y="398668"/>
                </a:lnTo>
                <a:lnTo>
                  <a:pt x="681649" y="398046"/>
                </a:lnTo>
                <a:lnTo>
                  <a:pt x="733696" y="396708"/>
                </a:lnTo>
                <a:lnTo>
                  <a:pt x="785756" y="394642"/>
                </a:lnTo>
                <a:lnTo>
                  <a:pt x="837827" y="391834"/>
                </a:lnTo>
                <a:lnTo>
                  <a:pt x="889911" y="388273"/>
                </a:lnTo>
                <a:lnTo>
                  <a:pt x="989127" y="379575"/>
                </a:lnTo>
                <a:lnTo>
                  <a:pt x="1083192" y="369789"/>
                </a:lnTo>
                <a:lnTo>
                  <a:pt x="1130120" y="364093"/>
                </a:lnTo>
                <a:lnTo>
                  <a:pt x="1176966" y="357674"/>
                </a:lnTo>
                <a:lnTo>
                  <a:pt x="1223719" y="350393"/>
                </a:lnTo>
                <a:lnTo>
                  <a:pt x="1453476" y="307766"/>
                </a:lnTo>
                <a:lnTo>
                  <a:pt x="1582579" y="281825"/>
                </a:lnTo>
                <a:lnTo>
                  <a:pt x="1713584" y="253421"/>
                </a:lnTo>
                <a:lnTo>
                  <a:pt x="1775234" y="238934"/>
                </a:lnTo>
                <a:lnTo>
                  <a:pt x="1831879" y="224598"/>
                </a:lnTo>
                <a:lnTo>
                  <a:pt x="1881694" y="210667"/>
                </a:lnTo>
                <a:lnTo>
                  <a:pt x="1931489" y="193904"/>
                </a:lnTo>
                <a:lnTo>
                  <a:pt x="1981037" y="176555"/>
                </a:lnTo>
                <a:lnTo>
                  <a:pt x="2030363" y="158675"/>
                </a:lnTo>
                <a:lnTo>
                  <a:pt x="2085246" y="138110"/>
                </a:lnTo>
                <a:lnTo>
                  <a:pt x="861826" y="138110"/>
                </a:lnTo>
                <a:lnTo>
                  <a:pt x="811760" y="137774"/>
                </a:lnTo>
                <a:lnTo>
                  <a:pt x="761606" y="136509"/>
                </a:lnTo>
                <a:lnTo>
                  <a:pt x="711351" y="134213"/>
                </a:lnTo>
                <a:lnTo>
                  <a:pt x="610884" y="127608"/>
                </a:lnTo>
                <a:lnTo>
                  <a:pt x="510782" y="119158"/>
                </a:lnTo>
                <a:lnTo>
                  <a:pt x="411025" y="108835"/>
                </a:lnTo>
                <a:lnTo>
                  <a:pt x="311593" y="96615"/>
                </a:lnTo>
                <a:lnTo>
                  <a:pt x="212465" y="82471"/>
                </a:lnTo>
                <a:lnTo>
                  <a:pt x="163009" y="74669"/>
                </a:lnTo>
                <a:lnTo>
                  <a:pt x="113622" y="66376"/>
                </a:lnTo>
                <a:lnTo>
                  <a:pt x="64302" y="57590"/>
                </a:lnTo>
                <a:lnTo>
                  <a:pt x="15045" y="48305"/>
                </a:lnTo>
                <a:lnTo>
                  <a:pt x="0" y="45313"/>
                </a:lnTo>
                <a:close/>
              </a:path>
              <a:path w="2427605" h="398780">
                <a:moveTo>
                  <a:pt x="2427197" y="0"/>
                </a:moveTo>
                <a:lnTo>
                  <a:pt x="1921932" y="0"/>
                </a:lnTo>
                <a:lnTo>
                  <a:pt x="1873324" y="12867"/>
                </a:lnTo>
                <a:lnTo>
                  <a:pt x="1822977" y="25560"/>
                </a:lnTo>
                <a:lnTo>
                  <a:pt x="1772480" y="37639"/>
                </a:lnTo>
                <a:lnTo>
                  <a:pt x="1721829" y="49089"/>
                </a:lnTo>
                <a:lnTo>
                  <a:pt x="1671019" y="59893"/>
                </a:lnTo>
                <a:lnTo>
                  <a:pt x="1620047" y="70035"/>
                </a:lnTo>
                <a:lnTo>
                  <a:pt x="1568908" y="79497"/>
                </a:lnTo>
                <a:lnTo>
                  <a:pt x="1517599" y="88263"/>
                </a:lnTo>
                <a:lnTo>
                  <a:pt x="1466115" y="96317"/>
                </a:lnTo>
                <a:lnTo>
                  <a:pt x="1414453" y="103642"/>
                </a:lnTo>
                <a:lnTo>
                  <a:pt x="1362607" y="110222"/>
                </a:lnTo>
                <a:lnTo>
                  <a:pt x="1310575" y="116040"/>
                </a:lnTo>
                <a:lnTo>
                  <a:pt x="1111278" y="129399"/>
                </a:lnTo>
                <a:lnTo>
                  <a:pt x="1011620" y="134556"/>
                </a:lnTo>
                <a:lnTo>
                  <a:pt x="961742" y="136400"/>
                </a:lnTo>
                <a:lnTo>
                  <a:pt x="911815" y="137618"/>
                </a:lnTo>
                <a:lnTo>
                  <a:pt x="861826" y="138110"/>
                </a:lnTo>
                <a:lnTo>
                  <a:pt x="2085246" y="138110"/>
                </a:lnTo>
                <a:lnTo>
                  <a:pt x="2177231" y="102399"/>
                </a:lnTo>
                <a:lnTo>
                  <a:pt x="2427197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1"/>
            <a:ext cx="1129425" cy="141076"/>
          </a:xfrm>
          <a:custGeom>
            <a:avLst/>
            <a:gdLst/>
            <a:ahLst/>
            <a:cxnLst/>
            <a:rect l="l" t="t" r="r" b="b"/>
            <a:pathLst>
              <a:path w="1320800" h="155575">
                <a:moveTo>
                  <a:pt x="855978" y="0"/>
                </a:moveTo>
                <a:lnTo>
                  <a:pt x="0" y="0"/>
                </a:lnTo>
                <a:lnTo>
                  <a:pt x="0" y="62488"/>
                </a:lnTo>
                <a:lnTo>
                  <a:pt x="57847" y="74113"/>
                </a:lnTo>
                <a:lnTo>
                  <a:pt x="107847" y="83430"/>
                </a:lnTo>
                <a:lnTo>
                  <a:pt x="157946" y="92144"/>
                </a:lnTo>
                <a:lnTo>
                  <a:pt x="208142" y="100269"/>
                </a:lnTo>
                <a:lnTo>
                  <a:pt x="258431" y="107822"/>
                </a:lnTo>
                <a:lnTo>
                  <a:pt x="308812" y="114817"/>
                </a:lnTo>
                <a:lnTo>
                  <a:pt x="359281" y="121272"/>
                </a:lnTo>
                <a:lnTo>
                  <a:pt x="409836" y="127201"/>
                </a:lnTo>
                <a:lnTo>
                  <a:pt x="511193" y="137544"/>
                </a:lnTo>
                <a:lnTo>
                  <a:pt x="612862" y="145973"/>
                </a:lnTo>
                <a:lnTo>
                  <a:pt x="664154" y="149370"/>
                </a:lnTo>
                <a:lnTo>
                  <a:pt x="715434" y="151998"/>
                </a:lnTo>
                <a:lnTo>
                  <a:pt x="766704" y="153877"/>
                </a:lnTo>
                <a:lnTo>
                  <a:pt x="817962" y="155028"/>
                </a:lnTo>
                <a:lnTo>
                  <a:pt x="869210" y="155468"/>
                </a:lnTo>
                <a:lnTo>
                  <a:pt x="920446" y="155218"/>
                </a:lnTo>
                <a:lnTo>
                  <a:pt x="971673" y="154296"/>
                </a:lnTo>
                <a:lnTo>
                  <a:pt x="1022888" y="152722"/>
                </a:lnTo>
                <a:lnTo>
                  <a:pt x="1074094" y="150516"/>
                </a:lnTo>
                <a:lnTo>
                  <a:pt x="1125288" y="147696"/>
                </a:lnTo>
                <a:lnTo>
                  <a:pt x="1176473" y="144282"/>
                </a:lnTo>
                <a:lnTo>
                  <a:pt x="1227648" y="140294"/>
                </a:lnTo>
                <a:lnTo>
                  <a:pt x="1278812" y="135750"/>
                </a:lnTo>
                <a:lnTo>
                  <a:pt x="1289664" y="135005"/>
                </a:lnTo>
                <a:lnTo>
                  <a:pt x="1300451" y="134007"/>
                </a:lnTo>
                <a:lnTo>
                  <a:pt x="1310893" y="131557"/>
                </a:lnTo>
                <a:lnTo>
                  <a:pt x="1320709" y="126454"/>
                </a:lnTo>
                <a:lnTo>
                  <a:pt x="1311542" y="113961"/>
                </a:lnTo>
                <a:lnTo>
                  <a:pt x="1299392" y="106488"/>
                </a:lnTo>
                <a:lnTo>
                  <a:pt x="1285433" y="102145"/>
                </a:lnTo>
                <a:lnTo>
                  <a:pt x="1126108" y="67011"/>
                </a:lnTo>
                <a:lnTo>
                  <a:pt x="982074" y="32595"/>
                </a:lnTo>
                <a:lnTo>
                  <a:pt x="886489" y="8144"/>
                </a:lnTo>
                <a:lnTo>
                  <a:pt x="855978" y="0"/>
                </a:lnTo>
                <a:close/>
              </a:path>
            </a:pathLst>
          </a:custGeom>
          <a:solidFill>
            <a:srgbClr val="4E4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43176" y="12"/>
            <a:ext cx="2521659" cy="202112"/>
          </a:xfrm>
          <a:custGeom>
            <a:avLst/>
            <a:gdLst/>
            <a:ahLst/>
            <a:cxnLst/>
            <a:rect l="l" t="t" r="r" b="b"/>
            <a:pathLst>
              <a:path w="2948940" h="222885">
                <a:moveTo>
                  <a:pt x="2948576" y="0"/>
                </a:moveTo>
                <a:lnTo>
                  <a:pt x="0" y="0"/>
                </a:lnTo>
                <a:lnTo>
                  <a:pt x="46048" y="13830"/>
                </a:lnTo>
                <a:lnTo>
                  <a:pt x="144613" y="42114"/>
                </a:lnTo>
                <a:lnTo>
                  <a:pt x="243702" y="68649"/>
                </a:lnTo>
                <a:lnTo>
                  <a:pt x="293459" y="81210"/>
                </a:lnTo>
                <a:lnTo>
                  <a:pt x="343364" y="93273"/>
                </a:lnTo>
                <a:lnTo>
                  <a:pt x="393425" y="104817"/>
                </a:lnTo>
                <a:lnTo>
                  <a:pt x="443646" y="115823"/>
                </a:lnTo>
                <a:lnTo>
                  <a:pt x="486107" y="123798"/>
                </a:lnTo>
                <a:lnTo>
                  <a:pt x="536797" y="132158"/>
                </a:lnTo>
                <a:lnTo>
                  <a:pt x="593877" y="140742"/>
                </a:lnTo>
                <a:lnTo>
                  <a:pt x="655509" y="149390"/>
                </a:lnTo>
                <a:lnTo>
                  <a:pt x="849321" y="174108"/>
                </a:lnTo>
                <a:lnTo>
                  <a:pt x="1111577" y="203555"/>
                </a:lnTo>
                <a:lnTo>
                  <a:pt x="1163348" y="208099"/>
                </a:lnTo>
                <a:lnTo>
                  <a:pt x="1215120" y="212026"/>
                </a:lnTo>
                <a:lnTo>
                  <a:pt x="1266892" y="215339"/>
                </a:lnTo>
                <a:lnTo>
                  <a:pt x="1318663" y="218042"/>
                </a:lnTo>
                <a:lnTo>
                  <a:pt x="1370458" y="220138"/>
                </a:lnTo>
                <a:lnTo>
                  <a:pt x="1422204" y="221628"/>
                </a:lnTo>
                <a:lnTo>
                  <a:pt x="1473972" y="222519"/>
                </a:lnTo>
                <a:lnTo>
                  <a:pt x="1525738" y="222812"/>
                </a:lnTo>
                <a:lnTo>
                  <a:pt x="1577501" y="222510"/>
                </a:lnTo>
                <a:lnTo>
                  <a:pt x="1629261" y="221618"/>
                </a:lnTo>
                <a:lnTo>
                  <a:pt x="1681034" y="220137"/>
                </a:lnTo>
                <a:lnTo>
                  <a:pt x="1732768" y="218073"/>
                </a:lnTo>
                <a:lnTo>
                  <a:pt x="1784515" y="215428"/>
                </a:lnTo>
                <a:lnTo>
                  <a:pt x="1836256" y="212204"/>
                </a:lnTo>
                <a:lnTo>
                  <a:pt x="1887991" y="208406"/>
                </a:lnTo>
                <a:lnTo>
                  <a:pt x="1938304" y="204146"/>
                </a:lnTo>
                <a:lnTo>
                  <a:pt x="1988498" y="199325"/>
                </a:lnTo>
                <a:lnTo>
                  <a:pt x="2038573" y="193950"/>
                </a:lnTo>
                <a:lnTo>
                  <a:pt x="2088531" y="188025"/>
                </a:lnTo>
                <a:lnTo>
                  <a:pt x="2138372" y="181556"/>
                </a:lnTo>
                <a:lnTo>
                  <a:pt x="2188096" y="174550"/>
                </a:lnTo>
                <a:lnTo>
                  <a:pt x="2237706" y="167011"/>
                </a:lnTo>
                <a:lnTo>
                  <a:pt x="2287201" y="158945"/>
                </a:lnTo>
                <a:lnTo>
                  <a:pt x="2336582" y="150357"/>
                </a:lnTo>
                <a:lnTo>
                  <a:pt x="2385851" y="141254"/>
                </a:lnTo>
                <a:lnTo>
                  <a:pt x="2435008" y="131641"/>
                </a:lnTo>
                <a:lnTo>
                  <a:pt x="2484053" y="121522"/>
                </a:lnTo>
                <a:lnTo>
                  <a:pt x="2532988" y="110905"/>
                </a:lnTo>
                <a:lnTo>
                  <a:pt x="2581814" y="99794"/>
                </a:lnTo>
                <a:lnTo>
                  <a:pt x="2630531" y="88195"/>
                </a:lnTo>
                <a:lnTo>
                  <a:pt x="2679140" y="76114"/>
                </a:lnTo>
                <a:lnTo>
                  <a:pt x="2727642" y="63555"/>
                </a:lnTo>
                <a:lnTo>
                  <a:pt x="2776038" y="50526"/>
                </a:lnTo>
                <a:lnTo>
                  <a:pt x="2824329" y="37030"/>
                </a:lnTo>
                <a:lnTo>
                  <a:pt x="2872514" y="23075"/>
                </a:lnTo>
                <a:lnTo>
                  <a:pt x="2920596" y="8665"/>
                </a:lnTo>
                <a:lnTo>
                  <a:pt x="2948576" y="0"/>
                </a:lnTo>
                <a:close/>
              </a:path>
            </a:pathLst>
          </a:custGeom>
          <a:solidFill>
            <a:srgbClr val="FBA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73724" y="12"/>
            <a:ext cx="569600" cy="360462"/>
          </a:xfrm>
          <a:custGeom>
            <a:avLst/>
            <a:gdLst/>
            <a:ahLst/>
            <a:cxnLst/>
            <a:rect l="l" t="t" r="r" b="b"/>
            <a:pathLst>
              <a:path w="666115" h="397510">
                <a:moveTo>
                  <a:pt x="665508" y="0"/>
                </a:moveTo>
                <a:lnTo>
                  <a:pt x="0" y="0"/>
                </a:lnTo>
                <a:lnTo>
                  <a:pt x="38942" y="30368"/>
                </a:lnTo>
                <a:lnTo>
                  <a:pt x="83732" y="63001"/>
                </a:lnTo>
                <a:lnTo>
                  <a:pt x="131986" y="96265"/>
                </a:lnTo>
                <a:lnTo>
                  <a:pt x="182958" y="129808"/>
                </a:lnTo>
                <a:lnTo>
                  <a:pt x="235903" y="163277"/>
                </a:lnTo>
                <a:lnTo>
                  <a:pt x="290078" y="196320"/>
                </a:lnTo>
                <a:lnTo>
                  <a:pt x="344737" y="228584"/>
                </a:lnTo>
                <a:lnTo>
                  <a:pt x="399136" y="259717"/>
                </a:lnTo>
                <a:lnTo>
                  <a:pt x="452530" y="289365"/>
                </a:lnTo>
                <a:lnTo>
                  <a:pt x="504175" y="317176"/>
                </a:lnTo>
                <a:lnTo>
                  <a:pt x="553326" y="342797"/>
                </a:lnTo>
                <a:lnTo>
                  <a:pt x="599238" y="365876"/>
                </a:lnTo>
                <a:lnTo>
                  <a:pt x="641168" y="386060"/>
                </a:lnTo>
                <a:lnTo>
                  <a:pt x="665508" y="397141"/>
                </a:lnTo>
                <a:lnTo>
                  <a:pt x="665508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67552" y="12"/>
            <a:ext cx="614668" cy="218811"/>
          </a:xfrm>
          <a:custGeom>
            <a:avLst/>
            <a:gdLst/>
            <a:ahLst/>
            <a:cxnLst/>
            <a:rect l="l" t="t" r="r" b="b"/>
            <a:pathLst>
              <a:path w="718820" h="241300">
                <a:moveTo>
                  <a:pt x="392537" y="0"/>
                </a:moveTo>
                <a:lnTo>
                  <a:pt x="0" y="0"/>
                </a:lnTo>
                <a:lnTo>
                  <a:pt x="28902" y="13525"/>
                </a:lnTo>
                <a:lnTo>
                  <a:pt x="73967" y="33526"/>
                </a:lnTo>
                <a:lnTo>
                  <a:pt x="119420" y="52691"/>
                </a:lnTo>
                <a:lnTo>
                  <a:pt x="165236" y="71075"/>
                </a:lnTo>
                <a:lnTo>
                  <a:pt x="211388" y="88733"/>
                </a:lnTo>
                <a:lnTo>
                  <a:pt x="257849" y="105722"/>
                </a:lnTo>
                <a:lnTo>
                  <a:pt x="304592" y="122097"/>
                </a:lnTo>
                <a:lnTo>
                  <a:pt x="351592" y="137914"/>
                </a:lnTo>
                <a:lnTo>
                  <a:pt x="398822" y="153229"/>
                </a:lnTo>
                <a:lnTo>
                  <a:pt x="535915" y="195959"/>
                </a:lnTo>
                <a:lnTo>
                  <a:pt x="580940" y="209281"/>
                </a:lnTo>
                <a:lnTo>
                  <a:pt x="626280" y="221523"/>
                </a:lnTo>
                <a:lnTo>
                  <a:pt x="672072" y="232179"/>
                </a:lnTo>
                <a:lnTo>
                  <a:pt x="718454" y="240741"/>
                </a:lnTo>
                <a:lnTo>
                  <a:pt x="708294" y="226340"/>
                </a:lnTo>
                <a:lnTo>
                  <a:pt x="694813" y="215795"/>
                </a:lnTo>
                <a:lnTo>
                  <a:pt x="679771" y="207140"/>
                </a:lnTo>
                <a:lnTo>
                  <a:pt x="664924" y="198412"/>
                </a:lnTo>
                <a:lnTo>
                  <a:pt x="620822" y="168749"/>
                </a:lnTo>
                <a:lnTo>
                  <a:pt x="577123" y="138607"/>
                </a:lnTo>
                <a:lnTo>
                  <a:pt x="533876" y="107928"/>
                </a:lnTo>
                <a:lnTo>
                  <a:pt x="491129" y="76653"/>
                </a:lnTo>
                <a:lnTo>
                  <a:pt x="448932" y="44721"/>
                </a:lnTo>
                <a:lnTo>
                  <a:pt x="407333" y="12074"/>
                </a:lnTo>
                <a:lnTo>
                  <a:pt x="392537" y="0"/>
                </a:lnTo>
                <a:close/>
              </a:path>
            </a:pathLst>
          </a:custGeom>
          <a:solidFill>
            <a:srgbClr val="69C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9" y="12"/>
            <a:ext cx="1009967" cy="115164"/>
          </a:xfrm>
          <a:custGeom>
            <a:avLst/>
            <a:gdLst/>
            <a:ahLst/>
            <a:cxnLst/>
            <a:rect l="l" t="t" r="r" b="b"/>
            <a:pathLst>
              <a:path w="1181100" h="127000">
                <a:moveTo>
                  <a:pt x="1180484" y="0"/>
                </a:moveTo>
                <a:lnTo>
                  <a:pt x="0" y="0"/>
                </a:lnTo>
                <a:lnTo>
                  <a:pt x="41546" y="11250"/>
                </a:lnTo>
                <a:lnTo>
                  <a:pt x="139999" y="36788"/>
                </a:lnTo>
                <a:lnTo>
                  <a:pt x="288281" y="73164"/>
                </a:lnTo>
                <a:lnTo>
                  <a:pt x="521593" y="126453"/>
                </a:lnTo>
                <a:lnTo>
                  <a:pt x="572290" y="122412"/>
                </a:lnTo>
                <a:lnTo>
                  <a:pt x="622757" y="117223"/>
                </a:lnTo>
                <a:lnTo>
                  <a:pt x="673007" y="110953"/>
                </a:lnTo>
                <a:lnTo>
                  <a:pt x="723051" y="103672"/>
                </a:lnTo>
                <a:lnTo>
                  <a:pt x="772903" y="95448"/>
                </a:lnTo>
                <a:lnTo>
                  <a:pt x="822576" y="86349"/>
                </a:lnTo>
                <a:lnTo>
                  <a:pt x="872083" y="76445"/>
                </a:lnTo>
                <a:lnTo>
                  <a:pt x="921435" y="65805"/>
                </a:lnTo>
                <a:lnTo>
                  <a:pt x="970646" y="54496"/>
                </a:lnTo>
                <a:lnTo>
                  <a:pt x="1019729" y="42587"/>
                </a:lnTo>
                <a:lnTo>
                  <a:pt x="1117560" y="17245"/>
                </a:lnTo>
                <a:lnTo>
                  <a:pt x="1180484" y="0"/>
                </a:lnTo>
                <a:close/>
              </a:path>
            </a:pathLst>
          </a:custGeom>
          <a:solidFill>
            <a:srgbClr val="6AC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Título 15"/>
          <p:cNvSpPr txBox="1">
            <a:spLocks/>
          </p:cNvSpPr>
          <p:nvPr/>
        </p:nvSpPr>
        <p:spPr>
          <a:xfrm>
            <a:off x="412675" y="2124865"/>
            <a:ext cx="8731325" cy="558184"/>
          </a:xfrm>
          <a:prstGeom prst="rect">
            <a:avLst/>
          </a:prstGeom>
        </p:spPr>
        <p:txBody>
          <a:bodyPr lIns="80147" tIns="40074" rIns="80147" bIns="40074"/>
          <a:lstStyle/>
          <a:p>
            <a:pPr algn="ctr" defTabSz="801472">
              <a:defRPr/>
            </a:pPr>
            <a:endParaRPr lang="pt-BR" sz="3500" b="1" kern="0" dirty="0">
              <a:solidFill>
                <a:sysClr val="windowText" lastClr="000000"/>
              </a:solidFill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734946" y="2144012"/>
            <a:ext cx="7892239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PT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convocação da conferência se dará por meio do </a:t>
            </a:r>
            <a:r>
              <a:rPr lang="pt-PT" sz="2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Decreto de Convocação</a:t>
            </a:r>
            <a:r>
              <a:rPr lang="pt-PT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emitido pelo prefeito, ou, extraordinariamente, pelo Conselho Municipal de Saúde e deve ser publicado de acordo com os trâmites legais do município com no mínimo um mês de antecedência. O Decreto Presidencial convocando a Conferência Nacional de Saúde pode ser mencionado como também servir de base no caso das Etapas Municipais.</a:t>
            </a:r>
            <a:endParaRPr lang="pt-BR" sz="2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ítulo 15"/>
          <p:cNvSpPr txBox="1">
            <a:spLocks/>
          </p:cNvSpPr>
          <p:nvPr/>
        </p:nvSpPr>
        <p:spPr>
          <a:xfrm>
            <a:off x="161408" y="811249"/>
            <a:ext cx="8875088" cy="86177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Convocação</a:t>
            </a:r>
            <a:r>
              <a:rPr lang="pt-P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</a:t>
            </a:r>
            <a:r>
              <a:rPr lang="pt-PT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Conferência</a:t>
            </a:r>
            <a:r>
              <a:rPr lang="pt-P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Municipal</a:t>
            </a:r>
            <a:r>
              <a:rPr lang="pt-P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pt-P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Saúde</a:t>
            </a:r>
            <a:endParaRPr lang="pt-BR" sz="2800" b="1" kern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0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37883" y="6648006"/>
            <a:ext cx="1557304" cy="207295"/>
          </a:xfrm>
          <a:custGeom>
            <a:avLst/>
            <a:gdLst/>
            <a:ahLst/>
            <a:cxnLst/>
            <a:rect l="l" t="t" r="r" b="b"/>
            <a:pathLst>
              <a:path w="1821179" h="228600">
                <a:moveTo>
                  <a:pt x="1815490" y="0"/>
                </a:moveTo>
                <a:lnTo>
                  <a:pt x="2438" y="0"/>
                </a:lnTo>
                <a:lnTo>
                  <a:pt x="546" y="2019"/>
                </a:lnTo>
                <a:lnTo>
                  <a:pt x="1320" y="4343"/>
                </a:lnTo>
                <a:lnTo>
                  <a:pt x="3553" y="13376"/>
                </a:lnTo>
                <a:lnTo>
                  <a:pt x="12141" y="53532"/>
                </a:lnTo>
                <a:lnTo>
                  <a:pt x="17476" y="93023"/>
                </a:lnTo>
                <a:lnTo>
                  <a:pt x="18618" y="116992"/>
                </a:lnTo>
                <a:lnTo>
                  <a:pt x="19558" y="120916"/>
                </a:lnTo>
                <a:lnTo>
                  <a:pt x="19621" y="126568"/>
                </a:lnTo>
                <a:lnTo>
                  <a:pt x="20294" y="128104"/>
                </a:lnTo>
                <a:lnTo>
                  <a:pt x="24409" y="130530"/>
                </a:lnTo>
                <a:lnTo>
                  <a:pt x="24574" y="132842"/>
                </a:lnTo>
                <a:lnTo>
                  <a:pt x="20370" y="148915"/>
                </a:lnTo>
                <a:lnTo>
                  <a:pt x="16992" y="162221"/>
                </a:lnTo>
                <a:lnTo>
                  <a:pt x="13643" y="175535"/>
                </a:lnTo>
                <a:lnTo>
                  <a:pt x="10261" y="188836"/>
                </a:lnTo>
                <a:lnTo>
                  <a:pt x="6000" y="205366"/>
                </a:lnTo>
                <a:lnTo>
                  <a:pt x="3917" y="213644"/>
                </a:lnTo>
                <a:lnTo>
                  <a:pt x="1435" y="224078"/>
                </a:lnTo>
                <a:lnTo>
                  <a:pt x="0" y="226885"/>
                </a:lnTo>
                <a:lnTo>
                  <a:pt x="3543" y="228079"/>
                </a:lnTo>
                <a:lnTo>
                  <a:pt x="1760080" y="228079"/>
                </a:lnTo>
                <a:lnTo>
                  <a:pt x="1777803" y="172370"/>
                </a:lnTo>
                <a:lnTo>
                  <a:pt x="1797453" y="98580"/>
                </a:lnTo>
                <a:lnTo>
                  <a:pt x="1817827" y="21856"/>
                </a:lnTo>
                <a:lnTo>
                  <a:pt x="1820354" y="15506"/>
                </a:lnTo>
                <a:lnTo>
                  <a:pt x="1820633" y="8648"/>
                </a:lnTo>
                <a:lnTo>
                  <a:pt x="1818970" y="5715"/>
                </a:lnTo>
                <a:lnTo>
                  <a:pt x="1819529" y="1435"/>
                </a:lnTo>
                <a:lnTo>
                  <a:pt x="1815490" y="0"/>
                </a:lnTo>
                <a:close/>
              </a:path>
            </a:pathLst>
          </a:custGeom>
          <a:solidFill>
            <a:srgbClr val="FAA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8827" y="6648006"/>
            <a:ext cx="1413410" cy="207871"/>
          </a:xfrm>
          <a:custGeom>
            <a:avLst/>
            <a:gdLst/>
            <a:ahLst/>
            <a:cxnLst/>
            <a:rect l="l" t="t" r="r" b="b"/>
            <a:pathLst>
              <a:path w="1652904" h="229234">
                <a:moveTo>
                  <a:pt x="1626141" y="228041"/>
                </a:moveTo>
                <a:lnTo>
                  <a:pt x="1622925" y="228041"/>
                </a:lnTo>
                <a:lnTo>
                  <a:pt x="1625096" y="228790"/>
                </a:lnTo>
                <a:lnTo>
                  <a:pt x="1626141" y="228041"/>
                </a:lnTo>
                <a:close/>
              </a:path>
              <a:path w="1652904" h="229234">
                <a:moveTo>
                  <a:pt x="8082" y="224485"/>
                </a:moveTo>
                <a:lnTo>
                  <a:pt x="1262" y="224840"/>
                </a:lnTo>
                <a:lnTo>
                  <a:pt x="81" y="226618"/>
                </a:lnTo>
                <a:lnTo>
                  <a:pt x="0" y="227406"/>
                </a:lnTo>
                <a:lnTo>
                  <a:pt x="182" y="227761"/>
                </a:lnTo>
                <a:lnTo>
                  <a:pt x="830" y="228015"/>
                </a:lnTo>
                <a:lnTo>
                  <a:pt x="2621" y="228155"/>
                </a:lnTo>
                <a:lnTo>
                  <a:pt x="1626141" y="228041"/>
                </a:lnTo>
                <a:lnTo>
                  <a:pt x="1627027" y="227406"/>
                </a:lnTo>
                <a:lnTo>
                  <a:pt x="1627765" y="224510"/>
                </a:lnTo>
                <a:lnTo>
                  <a:pt x="731524" y="224510"/>
                </a:lnTo>
                <a:lnTo>
                  <a:pt x="8082" y="224485"/>
                </a:lnTo>
                <a:close/>
              </a:path>
              <a:path w="1652904" h="229234">
                <a:moveTo>
                  <a:pt x="1626862" y="0"/>
                </a:moveTo>
                <a:lnTo>
                  <a:pt x="793208" y="0"/>
                </a:lnTo>
                <a:lnTo>
                  <a:pt x="790910" y="1778"/>
                </a:lnTo>
                <a:lnTo>
                  <a:pt x="789944" y="4279"/>
                </a:lnTo>
                <a:lnTo>
                  <a:pt x="786652" y="16979"/>
                </a:lnTo>
                <a:lnTo>
                  <a:pt x="781427" y="36857"/>
                </a:lnTo>
                <a:lnTo>
                  <a:pt x="767701" y="88267"/>
                </a:lnTo>
                <a:lnTo>
                  <a:pt x="731524" y="224510"/>
                </a:lnTo>
                <a:lnTo>
                  <a:pt x="1627765" y="224510"/>
                </a:lnTo>
                <a:lnTo>
                  <a:pt x="1646750" y="150101"/>
                </a:lnTo>
                <a:lnTo>
                  <a:pt x="1648172" y="144602"/>
                </a:lnTo>
                <a:lnTo>
                  <a:pt x="1649696" y="139115"/>
                </a:lnTo>
                <a:lnTo>
                  <a:pt x="1651335" y="131648"/>
                </a:lnTo>
                <a:lnTo>
                  <a:pt x="1652427" y="128409"/>
                </a:lnTo>
                <a:lnTo>
                  <a:pt x="1645150" y="127622"/>
                </a:lnTo>
                <a:lnTo>
                  <a:pt x="1645785" y="124815"/>
                </a:lnTo>
                <a:lnTo>
                  <a:pt x="1645670" y="121932"/>
                </a:lnTo>
                <a:lnTo>
                  <a:pt x="1641746" y="72707"/>
                </a:lnTo>
                <a:lnTo>
                  <a:pt x="1631336" y="18016"/>
                </a:lnTo>
                <a:lnTo>
                  <a:pt x="1626862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47365" y="6648006"/>
            <a:ext cx="679827" cy="206142"/>
          </a:xfrm>
          <a:custGeom>
            <a:avLst/>
            <a:gdLst/>
            <a:ahLst/>
            <a:cxnLst/>
            <a:rect l="l" t="t" r="r" b="b"/>
            <a:pathLst>
              <a:path w="795020" h="227329">
                <a:moveTo>
                  <a:pt x="794918" y="0"/>
                </a:moveTo>
                <a:lnTo>
                  <a:pt x="52679" y="0"/>
                </a:lnTo>
                <a:lnTo>
                  <a:pt x="50266" y="1092"/>
                </a:lnTo>
                <a:lnTo>
                  <a:pt x="36360" y="44843"/>
                </a:lnTo>
                <a:lnTo>
                  <a:pt x="22491" y="98893"/>
                </a:lnTo>
                <a:lnTo>
                  <a:pt x="11252" y="153581"/>
                </a:lnTo>
                <a:lnTo>
                  <a:pt x="2952" y="204451"/>
                </a:lnTo>
                <a:lnTo>
                  <a:pt x="0" y="225475"/>
                </a:lnTo>
                <a:lnTo>
                  <a:pt x="2120" y="226695"/>
                </a:lnTo>
                <a:lnTo>
                  <a:pt x="730630" y="226733"/>
                </a:lnTo>
                <a:lnTo>
                  <a:pt x="733717" y="227126"/>
                </a:lnTo>
                <a:lnTo>
                  <a:pt x="735202" y="225717"/>
                </a:lnTo>
                <a:lnTo>
                  <a:pt x="740792" y="204437"/>
                </a:lnTo>
                <a:lnTo>
                  <a:pt x="745605" y="186256"/>
                </a:lnTo>
                <a:lnTo>
                  <a:pt x="782599" y="47332"/>
                </a:lnTo>
                <a:lnTo>
                  <a:pt x="785710" y="35506"/>
                </a:lnTo>
                <a:lnTo>
                  <a:pt x="794918" y="0"/>
                </a:lnTo>
                <a:close/>
              </a:path>
            </a:pathLst>
          </a:custGeom>
          <a:solidFill>
            <a:srgbClr val="B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408" y="6648006"/>
            <a:ext cx="582088" cy="207295"/>
          </a:xfrm>
          <a:custGeom>
            <a:avLst/>
            <a:gdLst/>
            <a:ahLst/>
            <a:cxnLst/>
            <a:rect l="l" t="t" r="r" b="b"/>
            <a:pathLst>
              <a:path w="680719" h="228600">
                <a:moveTo>
                  <a:pt x="677292" y="227584"/>
                </a:moveTo>
                <a:lnTo>
                  <a:pt x="674065" y="227584"/>
                </a:lnTo>
                <a:lnTo>
                  <a:pt x="676414" y="228295"/>
                </a:lnTo>
                <a:lnTo>
                  <a:pt x="677292" y="227584"/>
                </a:lnTo>
                <a:close/>
              </a:path>
              <a:path w="680719" h="228600">
                <a:moveTo>
                  <a:pt x="677570" y="0"/>
                </a:moveTo>
                <a:lnTo>
                  <a:pt x="1409" y="0"/>
                </a:lnTo>
                <a:lnTo>
                  <a:pt x="0" y="2032"/>
                </a:lnTo>
                <a:lnTo>
                  <a:pt x="698" y="4089"/>
                </a:lnTo>
                <a:lnTo>
                  <a:pt x="3378" y="13754"/>
                </a:lnTo>
                <a:lnTo>
                  <a:pt x="5816" y="21209"/>
                </a:lnTo>
                <a:lnTo>
                  <a:pt x="22559" y="76654"/>
                </a:lnTo>
                <a:lnTo>
                  <a:pt x="67830" y="227622"/>
                </a:lnTo>
                <a:lnTo>
                  <a:pt x="677292" y="227584"/>
                </a:lnTo>
                <a:lnTo>
                  <a:pt x="678421" y="226669"/>
                </a:lnTo>
                <a:lnTo>
                  <a:pt x="680351" y="223570"/>
                </a:lnTo>
                <a:lnTo>
                  <a:pt x="679640" y="220078"/>
                </a:lnTo>
                <a:lnTo>
                  <a:pt x="679541" y="4089"/>
                </a:lnTo>
                <a:lnTo>
                  <a:pt x="679475" y="2692"/>
                </a:lnTo>
                <a:lnTo>
                  <a:pt x="678992" y="1143"/>
                </a:lnTo>
                <a:lnTo>
                  <a:pt x="677570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0947" y="6648008"/>
            <a:ext cx="595120" cy="206719"/>
          </a:xfrm>
          <a:custGeom>
            <a:avLst/>
            <a:gdLst/>
            <a:ahLst/>
            <a:cxnLst/>
            <a:rect l="l" t="t" r="r" b="b"/>
            <a:pathLst>
              <a:path w="695960" h="227965">
                <a:moveTo>
                  <a:pt x="623658" y="0"/>
                </a:moveTo>
                <a:lnTo>
                  <a:pt x="0" y="0"/>
                </a:lnTo>
                <a:lnTo>
                  <a:pt x="266" y="711"/>
                </a:lnTo>
                <a:lnTo>
                  <a:pt x="584" y="1422"/>
                </a:lnTo>
                <a:lnTo>
                  <a:pt x="44503" y="167156"/>
                </a:lnTo>
                <a:lnTo>
                  <a:pt x="60172" y="226644"/>
                </a:lnTo>
                <a:lnTo>
                  <a:pt x="62039" y="227672"/>
                </a:lnTo>
                <a:lnTo>
                  <a:pt x="690168" y="227558"/>
                </a:lnTo>
                <a:lnTo>
                  <a:pt x="693775" y="227431"/>
                </a:lnTo>
                <a:lnTo>
                  <a:pt x="695629" y="225361"/>
                </a:lnTo>
                <a:lnTo>
                  <a:pt x="694829" y="223100"/>
                </a:lnTo>
                <a:lnTo>
                  <a:pt x="682797" y="184113"/>
                </a:lnTo>
                <a:lnTo>
                  <a:pt x="638116" y="39881"/>
                </a:lnTo>
                <a:lnTo>
                  <a:pt x="632819" y="22936"/>
                </a:lnTo>
                <a:lnTo>
                  <a:pt x="626694" y="3682"/>
                </a:lnTo>
                <a:lnTo>
                  <a:pt x="626033" y="1269"/>
                </a:lnTo>
                <a:lnTo>
                  <a:pt x="62365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3485" y="6648006"/>
            <a:ext cx="528875" cy="206719"/>
          </a:xfrm>
          <a:custGeom>
            <a:avLst/>
            <a:gdLst/>
            <a:ahLst/>
            <a:cxnLst/>
            <a:rect l="l" t="t" r="r" b="b"/>
            <a:pathLst>
              <a:path w="618490" h="227965">
                <a:moveTo>
                  <a:pt x="618020" y="0"/>
                </a:moveTo>
                <a:lnTo>
                  <a:pt x="2501" y="0"/>
                </a:lnTo>
                <a:lnTo>
                  <a:pt x="0" y="2044"/>
                </a:lnTo>
                <a:lnTo>
                  <a:pt x="444" y="4991"/>
                </a:lnTo>
                <a:lnTo>
                  <a:pt x="495" y="222300"/>
                </a:lnTo>
                <a:lnTo>
                  <a:pt x="617004" y="227660"/>
                </a:lnTo>
                <a:lnTo>
                  <a:pt x="618134" y="226695"/>
                </a:lnTo>
                <a:lnTo>
                  <a:pt x="618020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4076" y="6648008"/>
            <a:ext cx="493038" cy="206719"/>
          </a:xfrm>
          <a:custGeom>
            <a:avLst/>
            <a:gdLst/>
            <a:ahLst/>
            <a:cxnLst/>
            <a:rect l="l" t="t" r="r" b="b"/>
            <a:pathLst>
              <a:path w="576579" h="227965">
                <a:moveTo>
                  <a:pt x="502767" y="0"/>
                </a:moveTo>
                <a:lnTo>
                  <a:pt x="2209" y="0"/>
                </a:lnTo>
                <a:lnTo>
                  <a:pt x="0" y="2158"/>
                </a:lnTo>
                <a:lnTo>
                  <a:pt x="1041" y="4559"/>
                </a:lnTo>
                <a:lnTo>
                  <a:pt x="1790" y="6883"/>
                </a:lnTo>
                <a:lnTo>
                  <a:pt x="6808" y="22821"/>
                </a:lnTo>
                <a:lnTo>
                  <a:pt x="16653" y="54760"/>
                </a:lnTo>
                <a:lnTo>
                  <a:pt x="21628" y="70713"/>
                </a:lnTo>
                <a:lnTo>
                  <a:pt x="25051" y="81603"/>
                </a:lnTo>
                <a:lnTo>
                  <a:pt x="28447" y="92497"/>
                </a:lnTo>
                <a:lnTo>
                  <a:pt x="60126" y="194904"/>
                </a:lnTo>
                <a:lnTo>
                  <a:pt x="69176" y="223989"/>
                </a:lnTo>
                <a:lnTo>
                  <a:pt x="70002" y="226123"/>
                </a:lnTo>
                <a:lnTo>
                  <a:pt x="72097" y="227431"/>
                </a:lnTo>
                <a:lnTo>
                  <a:pt x="570814" y="227571"/>
                </a:lnTo>
                <a:lnTo>
                  <a:pt x="574138" y="227431"/>
                </a:lnTo>
                <a:lnTo>
                  <a:pt x="575983" y="225056"/>
                </a:lnTo>
                <a:lnTo>
                  <a:pt x="574624" y="222669"/>
                </a:lnTo>
                <a:lnTo>
                  <a:pt x="570445" y="209459"/>
                </a:lnTo>
                <a:lnTo>
                  <a:pt x="563586" y="187506"/>
                </a:lnTo>
                <a:lnTo>
                  <a:pt x="553520" y="155458"/>
                </a:lnTo>
                <a:lnTo>
                  <a:pt x="546939" y="134377"/>
                </a:lnTo>
                <a:lnTo>
                  <a:pt x="540332" y="113302"/>
                </a:lnTo>
                <a:lnTo>
                  <a:pt x="533641" y="92252"/>
                </a:lnTo>
                <a:lnTo>
                  <a:pt x="533184" y="90398"/>
                </a:lnTo>
                <a:lnTo>
                  <a:pt x="531545" y="89090"/>
                </a:lnTo>
                <a:lnTo>
                  <a:pt x="531329" y="87121"/>
                </a:lnTo>
                <a:lnTo>
                  <a:pt x="529501" y="80771"/>
                </a:lnTo>
                <a:lnTo>
                  <a:pt x="528193" y="74294"/>
                </a:lnTo>
                <a:lnTo>
                  <a:pt x="521395" y="52934"/>
                </a:lnTo>
                <a:lnTo>
                  <a:pt x="516653" y="37871"/>
                </a:lnTo>
                <a:lnTo>
                  <a:pt x="506348" y="4851"/>
                </a:lnTo>
                <a:lnTo>
                  <a:pt x="505701" y="1689"/>
                </a:lnTo>
                <a:lnTo>
                  <a:pt x="502767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8649" y="6648006"/>
            <a:ext cx="490323" cy="206719"/>
          </a:xfrm>
          <a:custGeom>
            <a:avLst/>
            <a:gdLst/>
            <a:ahLst/>
            <a:cxnLst/>
            <a:rect l="l" t="t" r="r" b="b"/>
            <a:pathLst>
              <a:path w="573404" h="227965">
                <a:moveTo>
                  <a:pt x="570920" y="227139"/>
                </a:moveTo>
                <a:lnTo>
                  <a:pt x="568502" y="227139"/>
                </a:lnTo>
                <a:lnTo>
                  <a:pt x="570191" y="227533"/>
                </a:lnTo>
                <a:lnTo>
                  <a:pt x="570920" y="227139"/>
                </a:lnTo>
                <a:close/>
              </a:path>
              <a:path w="573404" h="227965">
                <a:moveTo>
                  <a:pt x="500875" y="0"/>
                </a:moveTo>
                <a:lnTo>
                  <a:pt x="2133" y="0"/>
                </a:lnTo>
                <a:lnTo>
                  <a:pt x="0" y="2590"/>
                </a:lnTo>
                <a:lnTo>
                  <a:pt x="1168" y="5295"/>
                </a:lnTo>
                <a:lnTo>
                  <a:pt x="4462" y="15568"/>
                </a:lnTo>
                <a:lnTo>
                  <a:pt x="9287" y="30982"/>
                </a:lnTo>
                <a:lnTo>
                  <a:pt x="16889" y="54959"/>
                </a:lnTo>
                <a:lnTo>
                  <a:pt x="22020" y="71245"/>
                </a:lnTo>
                <a:lnTo>
                  <a:pt x="59893" y="191994"/>
                </a:lnTo>
                <a:lnTo>
                  <a:pt x="70916" y="226872"/>
                </a:lnTo>
                <a:lnTo>
                  <a:pt x="71488" y="227164"/>
                </a:lnTo>
                <a:lnTo>
                  <a:pt x="570920" y="227139"/>
                </a:lnTo>
                <a:lnTo>
                  <a:pt x="571766" y="226682"/>
                </a:lnTo>
                <a:lnTo>
                  <a:pt x="573316" y="225183"/>
                </a:lnTo>
                <a:lnTo>
                  <a:pt x="573214" y="223405"/>
                </a:lnTo>
                <a:lnTo>
                  <a:pt x="572033" y="219176"/>
                </a:lnTo>
                <a:lnTo>
                  <a:pt x="571525" y="216750"/>
                </a:lnTo>
                <a:lnTo>
                  <a:pt x="570763" y="214426"/>
                </a:lnTo>
                <a:lnTo>
                  <a:pt x="563733" y="192486"/>
                </a:lnTo>
                <a:lnTo>
                  <a:pt x="556847" y="170502"/>
                </a:lnTo>
                <a:lnTo>
                  <a:pt x="550003" y="148506"/>
                </a:lnTo>
                <a:lnTo>
                  <a:pt x="543102" y="126530"/>
                </a:lnTo>
                <a:lnTo>
                  <a:pt x="538429" y="111815"/>
                </a:lnTo>
                <a:lnTo>
                  <a:pt x="533793" y="97091"/>
                </a:lnTo>
                <a:lnTo>
                  <a:pt x="526662" y="74095"/>
                </a:lnTo>
                <a:lnTo>
                  <a:pt x="519491" y="51115"/>
                </a:lnTo>
                <a:lnTo>
                  <a:pt x="512271" y="28152"/>
                </a:lnTo>
                <a:lnTo>
                  <a:pt x="504990" y="5207"/>
                </a:lnTo>
                <a:lnTo>
                  <a:pt x="504240" y="2895"/>
                </a:lnTo>
                <a:lnTo>
                  <a:pt x="503034" y="1079"/>
                </a:lnTo>
                <a:lnTo>
                  <a:pt x="500875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3035" y="6648006"/>
            <a:ext cx="478920" cy="206142"/>
          </a:xfrm>
          <a:custGeom>
            <a:avLst/>
            <a:gdLst/>
            <a:ahLst/>
            <a:cxnLst/>
            <a:rect l="l" t="t" r="r" b="b"/>
            <a:pathLst>
              <a:path w="560070" h="227329">
                <a:moveTo>
                  <a:pt x="486168" y="0"/>
                </a:moveTo>
                <a:lnTo>
                  <a:pt x="62560" y="0"/>
                </a:lnTo>
                <a:lnTo>
                  <a:pt x="59461" y="1320"/>
                </a:lnTo>
                <a:lnTo>
                  <a:pt x="58889" y="4368"/>
                </a:lnTo>
                <a:lnTo>
                  <a:pt x="54412" y="21071"/>
                </a:lnTo>
                <a:lnTo>
                  <a:pt x="43345" y="62915"/>
                </a:lnTo>
                <a:lnTo>
                  <a:pt x="5058" y="206824"/>
                </a:lnTo>
                <a:lnTo>
                  <a:pt x="0" y="226212"/>
                </a:lnTo>
                <a:lnTo>
                  <a:pt x="812" y="227164"/>
                </a:lnTo>
                <a:lnTo>
                  <a:pt x="556044" y="227139"/>
                </a:lnTo>
                <a:lnTo>
                  <a:pt x="559803" y="225094"/>
                </a:lnTo>
                <a:lnTo>
                  <a:pt x="557872" y="222072"/>
                </a:lnTo>
                <a:lnTo>
                  <a:pt x="548410" y="192033"/>
                </a:lnTo>
                <a:lnTo>
                  <a:pt x="531165" y="137011"/>
                </a:lnTo>
                <a:lnTo>
                  <a:pt x="514463" y="83994"/>
                </a:lnTo>
                <a:lnTo>
                  <a:pt x="498445" y="32934"/>
                </a:lnTo>
                <a:lnTo>
                  <a:pt x="489437" y="4368"/>
                </a:lnTo>
                <a:lnTo>
                  <a:pt x="488746" y="1790"/>
                </a:lnTo>
                <a:lnTo>
                  <a:pt x="48616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3809" y="6648007"/>
            <a:ext cx="687972" cy="206719"/>
          </a:xfrm>
          <a:custGeom>
            <a:avLst/>
            <a:gdLst/>
            <a:ahLst/>
            <a:cxnLst/>
            <a:rect l="l" t="t" r="r" b="b"/>
            <a:pathLst>
              <a:path w="804545" h="227965">
                <a:moveTo>
                  <a:pt x="490689" y="0"/>
                </a:moveTo>
                <a:lnTo>
                  <a:pt x="60731" y="0"/>
                </a:lnTo>
                <a:lnTo>
                  <a:pt x="56807" y="1854"/>
                </a:lnTo>
                <a:lnTo>
                  <a:pt x="57962" y="5435"/>
                </a:lnTo>
                <a:lnTo>
                  <a:pt x="57937" y="8623"/>
                </a:lnTo>
                <a:lnTo>
                  <a:pt x="14180" y="173581"/>
                </a:lnTo>
                <a:lnTo>
                  <a:pt x="0" y="227393"/>
                </a:lnTo>
                <a:lnTo>
                  <a:pt x="1663" y="227457"/>
                </a:lnTo>
                <a:lnTo>
                  <a:pt x="800328" y="227647"/>
                </a:lnTo>
                <a:lnTo>
                  <a:pt x="804252" y="227520"/>
                </a:lnTo>
                <a:lnTo>
                  <a:pt x="804303" y="226910"/>
                </a:lnTo>
                <a:lnTo>
                  <a:pt x="804125" y="226377"/>
                </a:lnTo>
                <a:lnTo>
                  <a:pt x="803732" y="225920"/>
                </a:lnTo>
                <a:lnTo>
                  <a:pt x="801846" y="224612"/>
                </a:lnTo>
                <a:lnTo>
                  <a:pt x="439305" y="224536"/>
                </a:lnTo>
                <a:lnTo>
                  <a:pt x="434530" y="224332"/>
                </a:lnTo>
                <a:lnTo>
                  <a:pt x="433641" y="223177"/>
                </a:lnTo>
                <a:lnTo>
                  <a:pt x="483372" y="35999"/>
                </a:lnTo>
                <a:lnTo>
                  <a:pt x="491820" y="4356"/>
                </a:lnTo>
                <a:lnTo>
                  <a:pt x="492531" y="2032"/>
                </a:lnTo>
                <a:lnTo>
                  <a:pt x="490689" y="0"/>
                </a:lnTo>
                <a:close/>
              </a:path>
              <a:path w="804545" h="227965">
                <a:moveTo>
                  <a:pt x="800582" y="223735"/>
                </a:moveTo>
                <a:lnTo>
                  <a:pt x="797013" y="224612"/>
                </a:lnTo>
                <a:lnTo>
                  <a:pt x="801846" y="224612"/>
                </a:lnTo>
                <a:lnTo>
                  <a:pt x="800582" y="223735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81912" y="6648006"/>
            <a:ext cx="957839" cy="207295"/>
          </a:xfrm>
          <a:custGeom>
            <a:avLst/>
            <a:gdLst/>
            <a:ahLst/>
            <a:cxnLst/>
            <a:rect l="l" t="t" r="r" b="b"/>
            <a:pathLst>
              <a:path w="1120140" h="228600">
                <a:moveTo>
                  <a:pt x="1688" y="224091"/>
                </a:moveTo>
                <a:lnTo>
                  <a:pt x="1" y="226555"/>
                </a:lnTo>
                <a:lnTo>
                  <a:pt x="0" y="226872"/>
                </a:lnTo>
                <a:lnTo>
                  <a:pt x="1065" y="228587"/>
                </a:lnTo>
                <a:lnTo>
                  <a:pt x="2907" y="227545"/>
                </a:lnTo>
                <a:lnTo>
                  <a:pt x="1117035" y="227545"/>
                </a:lnTo>
                <a:lnTo>
                  <a:pt x="1119846" y="227444"/>
                </a:lnTo>
                <a:lnTo>
                  <a:pt x="1119784" y="227164"/>
                </a:lnTo>
                <a:lnTo>
                  <a:pt x="565872" y="227164"/>
                </a:lnTo>
                <a:lnTo>
                  <a:pt x="564742" y="225894"/>
                </a:lnTo>
                <a:lnTo>
                  <a:pt x="565110" y="224624"/>
                </a:lnTo>
                <a:lnTo>
                  <a:pt x="4431" y="224624"/>
                </a:lnTo>
                <a:lnTo>
                  <a:pt x="1688" y="224091"/>
                </a:lnTo>
                <a:close/>
              </a:path>
              <a:path w="1120140" h="228600">
                <a:moveTo>
                  <a:pt x="1117035" y="227545"/>
                </a:moveTo>
                <a:lnTo>
                  <a:pt x="2907" y="227545"/>
                </a:lnTo>
                <a:lnTo>
                  <a:pt x="1115630" y="227596"/>
                </a:lnTo>
                <a:lnTo>
                  <a:pt x="1117035" y="227545"/>
                </a:lnTo>
                <a:close/>
              </a:path>
              <a:path w="1120140" h="228600">
                <a:moveTo>
                  <a:pt x="570952" y="226555"/>
                </a:moveTo>
                <a:lnTo>
                  <a:pt x="565872" y="227164"/>
                </a:lnTo>
                <a:lnTo>
                  <a:pt x="1119784" y="227164"/>
                </a:lnTo>
                <a:lnTo>
                  <a:pt x="1119719" y="226872"/>
                </a:lnTo>
                <a:lnTo>
                  <a:pt x="1119440" y="226707"/>
                </a:lnTo>
                <a:lnTo>
                  <a:pt x="572311" y="226695"/>
                </a:lnTo>
                <a:lnTo>
                  <a:pt x="570952" y="226555"/>
                </a:lnTo>
                <a:close/>
              </a:path>
              <a:path w="1120140" h="228600">
                <a:moveTo>
                  <a:pt x="625207" y="0"/>
                </a:moveTo>
                <a:lnTo>
                  <a:pt x="196163" y="0"/>
                </a:lnTo>
                <a:lnTo>
                  <a:pt x="193800" y="1308"/>
                </a:lnTo>
                <a:lnTo>
                  <a:pt x="193089" y="3632"/>
                </a:lnTo>
                <a:lnTo>
                  <a:pt x="166510" y="102987"/>
                </a:lnTo>
                <a:lnTo>
                  <a:pt x="134187" y="224434"/>
                </a:lnTo>
                <a:lnTo>
                  <a:pt x="4431" y="224624"/>
                </a:lnTo>
                <a:lnTo>
                  <a:pt x="565110" y="224624"/>
                </a:lnTo>
                <a:lnTo>
                  <a:pt x="568171" y="214058"/>
                </a:lnTo>
                <a:lnTo>
                  <a:pt x="570127" y="205994"/>
                </a:lnTo>
                <a:lnTo>
                  <a:pt x="611989" y="49127"/>
                </a:lnTo>
                <a:lnTo>
                  <a:pt x="625207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613" y="6648001"/>
            <a:ext cx="670053" cy="207871"/>
          </a:xfrm>
          <a:custGeom>
            <a:avLst/>
            <a:gdLst/>
            <a:ahLst/>
            <a:cxnLst/>
            <a:rect l="l" t="t" r="r" b="b"/>
            <a:pathLst>
              <a:path w="783589" h="229234">
                <a:moveTo>
                  <a:pt x="490423" y="0"/>
                </a:moveTo>
                <a:lnTo>
                  <a:pt x="60464" y="0"/>
                </a:lnTo>
                <a:lnTo>
                  <a:pt x="0" y="227558"/>
                </a:lnTo>
                <a:lnTo>
                  <a:pt x="780605" y="227596"/>
                </a:lnTo>
                <a:lnTo>
                  <a:pt x="782459" y="228663"/>
                </a:lnTo>
                <a:lnTo>
                  <a:pt x="783602" y="226695"/>
                </a:lnTo>
                <a:lnTo>
                  <a:pt x="782000" y="224650"/>
                </a:lnTo>
                <a:lnTo>
                  <a:pt x="439737" y="224650"/>
                </a:lnTo>
                <a:lnTo>
                  <a:pt x="434085" y="224231"/>
                </a:lnTo>
                <a:lnTo>
                  <a:pt x="433349" y="223240"/>
                </a:lnTo>
                <a:lnTo>
                  <a:pt x="434352" y="217944"/>
                </a:lnTo>
                <a:lnTo>
                  <a:pt x="434746" y="216446"/>
                </a:lnTo>
                <a:lnTo>
                  <a:pt x="438409" y="203181"/>
                </a:lnTo>
                <a:lnTo>
                  <a:pt x="441564" y="191362"/>
                </a:lnTo>
                <a:lnTo>
                  <a:pt x="447801" y="167703"/>
                </a:lnTo>
                <a:lnTo>
                  <a:pt x="477413" y="56302"/>
                </a:lnTo>
                <a:lnTo>
                  <a:pt x="481801" y="39917"/>
                </a:lnTo>
                <a:lnTo>
                  <a:pt x="486163" y="23526"/>
                </a:lnTo>
                <a:lnTo>
                  <a:pt x="491045" y="4775"/>
                </a:lnTo>
                <a:lnTo>
                  <a:pt x="492086" y="2362"/>
                </a:lnTo>
                <a:lnTo>
                  <a:pt x="490423" y="0"/>
                </a:lnTo>
                <a:close/>
              </a:path>
              <a:path w="783589" h="229234">
                <a:moveTo>
                  <a:pt x="780935" y="223291"/>
                </a:moveTo>
                <a:lnTo>
                  <a:pt x="777163" y="224637"/>
                </a:lnTo>
                <a:lnTo>
                  <a:pt x="439737" y="224650"/>
                </a:lnTo>
                <a:lnTo>
                  <a:pt x="782000" y="224650"/>
                </a:lnTo>
                <a:lnTo>
                  <a:pt x="780935" y="223291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1795" y="6648008"/>
            <a:ext cx="371950" cy="206142"/>
          </a:xfrm>
          <a:custGeom>
            <a:avLst/>
            <a:gdLst/>
            <a:ahLst/>
            <a:cxnLst/>
            <a:rect l="l" t="t" r="r" b="b"/>
            <a:pathLst>
              <a:path w="434975" h="227329">
                <a:moveTo>
                  <a:pt x="374339" y="226745"/>
                </a:moveTo>
                <a:lnTo>
                  <a:pt x="368592" y="226745"/>
                </a:lnTo>
                <a:lnTo>
                  <a:pt x="373710" y="226898"/>
                </a:lnTo>
                <a:lnTo>
                  <a:pt x="374339" y="226745"/>
                </a:lnTo>
                <a:close/>
              </a:path>
              <a:path w="434975" h="227329">
                <a:moveTo>
                  <a:pt x="432371" y="0"/>
                </a:moveTo>
                <a:lnTo>
                  <a:pt x="60337" y="0"/>
                </a:lnTo>
                <a:lnTo>
                  <a:pt x="48985" y="42830"/>
                </a:lnTo>
                <a:lnTo>
                  <a:pt x="28734" y="119006"/>
                </a:lnTo>
                <a:lnTo>
                  <a:pt x="0" y="226771"/>
                </a:lnTo>
                <a:lnTo>
                  <a:pt x="374339" y="226745"/>
                </a:lnTo>
                <a:lnTo>
                  <a:pt x="377329" y="226021"/>
                </a:lnTo>
                <a:lnTo>
                  <a:pt x="377329" y="222580"/>
                </a:lnTo>
                <a:lnTo>
                  <a:pt x="409575" y="97574"/>
                </a:lnTo>
                <a:lnTo>
                  <a:pt x="421376" y="52041"/>
                </a:lnTo>
                <a:lnTo>
                  <a:pt x="427245" y="29261"/>
                </a:lnTo>
                <a:lnTo>
                  <a:pt x="433565" y="4216"/>
                </a:lnTo>
                <a:lnTo>
                  <a:pt x="434441" y="1955"/>
                </a:lnTo>
                <a:lnTo>
                  <a:pt x="432371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6220" y="6648002"/>
            <a:ext cx="356746" cy="206142"/>
          </a:xfrm>
          <a:custGeom>
            <a:avLst/>
            <a:gdLst/>
            <a:ahLst/>
            <a:cxnLst/>
            <a:rect l="l" t="t" r="r" b="b"/>
            <a:pathLst>
              <a:path w="417194" h="227329">
                <a:moveTo>
                  <a:pt x="417156" y="0"/>
                </a:moveTo>
                <a:lnTo>
                  <a:pt x="60528" y="0"/>
                </a:lnTo>
                <a:lnTo>
                  <a:pt x="60020" y="1460"/>
                </a:lnTo>
                <a:lnTo>
                  <a:pt x="59410" y="2870"/>
                </a:lnTo>
                <a:lnTo>
                  <a:pt x="0" y="226733"/>
                </a:lnTo>
                <a:lnTo>
                  <a:pt x="353707" y="226695"/>
                </a:lnTo>
                <a:lnTo>
                  <a:pt x="354012" y="225996"/>
                </a:lnTo>
                <a:lnTo>
                  <a:pt x="354431" y="225336"/>
                </a:lnTo>
                <a:lnTo>
                  <a:pt x="405917" y="41440"/>
                </a:lnTo>
                <a:lnTo>
                  <a:pt x="408770" y="31094"/>
                </a:lnTo>
                <a:lnTo>
                  <a:pt x="417156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31357" y="6648008"/>
            <a:ext cx="320366" cy="206719"/>
          </a:xfrm>
          <a:custGeom>
            <a:avLst/>
            <a:gdLst/>
            <a:ahLst/>
            <a:cxnLst/>
            <a:rect l="l" t="t" r="r" b="b"/>
            <a:pathLst>
              <a:path w="374650" h="227965">
                <a:moveTo>
                  <a:pt x="374561" y="0"/>
                </a:moveTo>
                <a:lnTo>
                  <a:pt x="58661" y="0"/>
                </a:lnTo>
                <a:lnTo>
                  <a:pt x="58508" y="1371"/>
                </a:lnTo>
                <a:lnTo>
                  <a:pt x="18554" y="156108"/>
                </a:lnTo>
                <a:lnTo>
                  <a:pt x="13942" y="173818"/>
                </a:lnTo>
                <a:lnTo>
                  <a:pt x="0" y="226898"/>
                </a:lnTo>
                <a:lnTo>
                  <a:pt x="152" y="227075"/>
                </a:lnTo>
                <a:lnTo>
                  <a:pt x="203" y="227520"/>
                </a:lnTo>
                <a:lnTo>
                  <a:pt x="374561" y="227558"/>
                </a:lnTo>
                <a:lnTo>
                  <a:pt x="374561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19" y="6648001"/>
            <a:ext cx="730868" cy="207295"/>
          </a:xfrm>
          <a:custGeom>
            <a:avLst/>
            <a:gdLst/>
            <a:ahLst/>
            <a:cxnLst/>
            <a:rect l="l" t="t" r="r" b="b"/>
            <a:pathLst>
              <a:path w="854710" h="228600">
                <a:moveTo>
                  <a:pt x="178562" y="0"/>
                </a:moveTo>
                <a:lnTo>
                  <a:pt x="2057" y="0"/>
                </a:lnTo>
                <a:lnTo>
                  <a:pt x="0" y="1981"/>
                </a:lnTo>
                <a:lnTo>
                  <a:pt x="825" y="4241"/>
                </a:lnTo>
                <a:lnTo>
                  <a:pt x="5955" y="21473"/>
                </a:lnTo>
                <a:lnTo>
                  <a:pt x="34153" y="115167"/>
                </a:lnTo>
                <a:lnTo>
                  <a:pt x="52538" y="176666"/>
                </a:lnTo>
                <a:lnTo>
                  <a:pt x="66700" y="224243"/>
                </a:lnTo>
                <a:lnTo>
                  <a:pt x="67678" y="226237"/>
                </a:lnTo>
                <a:lnTo>
                  <a:pt x="69850" y="227406"/>
                </a:lnTo>
                <a:lnTo>
                  <a:pt x="71805" y="227469"/>
                </a:lnTo>
                <a:lnTo>
                  <a:pt x="851877" y="227622"/>
                </a:lnTo>
                <a:lnTo>
                  <a:pt x="853554" y="228536"/>
                </a:lnTo>
                <a:lnTo>
                  <a:pt x="854498" y="226860"/>
                </a:lnTo>
                <a:lnTo>
                  <a:pt x="248132" y="226860"/>
                </a:lnTo>
                <a:lnTo>
                  <a:pt x="246468" y="225501"/>
                </a:lnTo>
                <a:lnTo>
                  <a:pt x="239178" y="200612"/>
                </a:lnTo>
                <a:lnTo>
                  <a:pt x="233016" y="179943"/>
                </a:lnTo>
                <a:lnTo>
                  <a:pt x="220611" y="138633"/>
                </a:lnTo>
                <a:lnTo>
                  <a:pt x="203150" y="80283"/>
                </a:lnTo>
                <a:lnTo>
                  <a:pt x="197294" y="60845"/>
                </a:lnTo>
                <a:lnTo>
                  <a:pt x="192654" y="45623"/>
                </a:lnTo>
                <a:lnTo>
                  <a:pt x="187971" y="30413"/>
                </a:lnTo>
                <a:lnTo>
                  <a:pt x="178562" y="0"/>
                </a:lnTo>
                <a:close/>
              </a:path>
              <a:path w="854710" h="228600">
                <a:moveTo>
                  <a:pt x="854570" y="226733"/>
                </a:moveTo>
                <a:lnTo>
                  <a:pt x="248132" y="226860"/>
                </a:lnTo>
                <a:lnTo>
                  <a:pt x="854498" y="226860"/>
                </a:lnTo>
                <a:lnTo>
                  <a:pt x="854570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78762" y="6648008"/>
            <a:ext cx="640189" cy="206719"/>
          </a:xfrm>
          <a:custGeom>
            <a:avLst/>
            <a:gdLst/>
            <a:ahLst/>
            <a:cxnLst/>
            <a:rect l="l" t="t" r="r" b="b"/>
            <a:pathLst>
              <a:path w="748665" h="227965">
                <a:moveTo>
                  <a:pt x="177418" y="0"/>
                </a:moveTo>
                <a:lnTo>
                  <a:pt x="0" y="0"/>
                </a:lnTo>
                <a:lnTo>
                  <a:pt x="368" y="1485"/>
                </a:lnTo>
                <a:lnTo>
                  <a:pt x="622" y="2997"/>
                </a:lnTo>
                <a:lnTo>
                  <a:pt x="55752" y="178333"/>
                </a:lnTo>
                <a:lnTo>
                  <a:pt x="59507" y="190411"/>
                </a:lnTo>
                <a:lnTo>
                  <a:pt x="70624" y="226694"/>
                </a:lnTo>
                <a:lnTo>
                  <a:pt x="70815" y="226910"/>
                </a:lnTo>
                <a:lnTo>
                  <a:pt x="70954" y="227164"/>
                </a:lnTo>
                <a:lnTo>
                  <a:pt x="71031" y="227444"/>
                </a:lnTo>
                <a:lnTo>
                  <a:pt x="72529" y="227482"/>
                </a:lnTo>
                <a:lnTo>
                  <a:pt x="744105" y="227647"/>
                </a:lnTo>
                <a:lnTo>
                  <a:pt x="745921" y="227507"/>
                </a:lnTo>
                <a:lnTo>
                  <a:pt x="747712" y="227431"/>
                </a:lnTo>
                <a:lnTo>
                  <a:pt x="747978" y="227025"/>
                </a:lnTo>
                <a:lnTo>
                  <a:pt x="745540" y="227025"/>
                </a:lnTo>
                <a:lnTo>
                  <a:pt x="744314" y="226834"/>
                </a:lnTo>
                <a:lnTo>
                  <a:pt x="249427" y="226834"/>
                </a:lnTo>
                <a:lnTo>
                  <a:pt x="247903" y="225437"/>
                </a:lnTo>
                <a:lnTo>
                  <a:pt x="243373" y="210585"/>
                </a:lnTo>
                <a:lnTo>
                  <a:pt x="239837" y="199243"/>
                </a:lnTo>
                <a:lnTo>
                  <a:pt x="187629" y="33540"/>
                </a:lnTo>
                <a:lnTo>
                  <a:pt x="185028" y="25169"/>
                </a:lnTo>
                <a:lnTo>
                  <a:pt x="177418" y="0"/>
                </a:lnTo>
                <a:close/>
              </a:path>
              <a:path w="748665" h="227965">
                <a:moveTo>
                  <a:pt x="747026" y="225564"/>
                </a:moveTo>
                <a:lnTo>
                  <a:pt x="745540" y="227025"/>
                </a:lnTo>
                <a:lnTo>
                  <a:pt x="747978" y="227025"/>
                </a:lnTo>
                <a:lnTo>
                  <a:pt x="748334" y="226479"/>
                </a:lnTo>
                <a:lnTo>
                  <a:pt x="748042" y="225882"/>
                </a:lnTo>
                <a:lnTo>
                  <a:pt x="747026" y="225564"/>
                </a:lnTo>
                <a:close/>
              </a:path>
              <a:path w="748665" h="227965">
                <a:moveTo>
                  <a:pt x="743661" y="226733"/>
                </a:moveTo>
                <a:lnTo>
                  <a:pt x="249427" y="226834"/>
                </a:lnTo>
                <a:lnTo>
                  <a:pt x="744314" y="226834"/>
                </a:lnTo>
                <a:lnTo>
                  <a:pt x="743661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94253" y="6648006"/>
            <a:ext cx="211767" cy="206719"/>
          </a:xfrm>
          <a:custGeom>
            <a:avLst/>
            <a:gdLst/>
            <a:ahLst/>
            <a:cxnLst/>
            <a:rect l="l" t="t" r="r" b="b"/>
            <a:pathLst>
              <a:path w="247650" h="227965">
                <a:moveTo>
                  <a:pt x="177419" y="0"/>
                </a:moveTo>
                <a:lnTo>
                  <a:pt x="0" y="0"/>
                </a:lnTo>
                <a:lnTo>
                  <a:pt x="165" y="749"/>
                </a:lnTo>
                <a:lnTo>
                  <a:pt x="266" y="1511"/>
                </a:lnTo>
                <a:lnTo>
                  <a:pt x="50433" y="163407"/>
                </a:lnTo>
                <a:lnTo>
                  <a:pt x="70116" y="227431"/>
                </a:lnTo>
                <a:lnTo>
                  <a:pt x="247294" y="227431"/>
                </a:lnTo>
                <a:lnTo>
                  <a:pt x="246913" y="225780"/>
                </a:lnTo>
                <a:lnTo>
                  <a:pt x="246608" y="224116"/>
                </a:lnTo>
                <a:lnTo>
                  <a:pt x="193128" y="51587"/>
                </a:lnTo>
                <a:lnTo>
                  <a:pt x="189170" y="38701"/>
                </a:lnTo>
                <a:lnTo>
                  <a:pt x="177419" y="0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1683" y="6648006"/>
            <a:ext cx="168328" cy="205567"/>
          </a:xfrm>
          <a:custGeom>
            <a:avLst/>
            <a:gdLst/>
            <a:ahLst/>
            <a:cxnLst/>
            <a:rect l="l" t="t" r="r" b="b"/>
            <a:pathLst>
              <a:path w="196850" h="226695">
                <a:moveTo>
                  <a:pt x="196430" y="0"/>
                </a:moveTo>
                <a:lnTo>
                  <a:pt x="0" y="0"/>
                </a:lnTo>
                <a:lnTo>
                  <a:pt x="0" y="223939"/>
                </a:lnTo>
                <a:lnTo>
                  <a:pt x="165" y="226707"/>
                </a:lnTo>
                <a:lnTo>
                  <a:pt x="136397" y="226695"/>
                </a:lnTo>
                <a:lnTo>
                  <a:pt x="136258" y="226656"/>
                </a:lnTo>
                <a:lnTo>
                  <a:pt x="145766" y="190401"/>
                </a:lnTo>
                <a:lnTo>
                  <a:pt x="158207" y="143370"/>
                </a:lnTo>
                <a:lnTo>
                  <a:pt x="172433" y="89896"/>
                </a:lnTo>
                <a:lnTo>
                  <a:pt x="196430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6951" y="6648008"/>
            <a:ext cx="134662" cy="206719"/>
          </a:xfrm>
          <a:custGeom>
            <a:avLst/>
            <a:gdLst/>
            <a:ahLst/>
            <a:cxnLst/>
            <a:rect l="l" t="t" r="r" b="b"/>
            <a:pathLst>
              <a:path w="157479" h="227965">
                <a:moveTo>
                  <a:pt x="153873" y="0"/>
                </a:moveTo>
                <a:lnTo>
                  <a:pt x="0" y="0"/>
                </a:lnTo>
                <a:lnTo>
                  <a:pt x="450" y="1142"/>
                </a:lnTo>
                <a:lnTo>
                  <a:pt x="977" y="2235"/>
                </a:lnTo>
                <a:lnTo>
                  <a:pt x="52308" y="165928"/>
                </a:lnTo>
                <a:lnTo>
                  <a:pt x="70853" y="225564"/>
                </a:lnTo>
                <a:lnTo>
                  <a:pt x="71094" y="226174"/>
                </a:lnTo>
                <a:lnTo>
                  <a:pt x="71310" y="226809"/>
                </a:lnTo>
                <a:lnTo>
                  <a:pt x="71551" y="227431"/>
                </a:lnTo>
                <a:lnTo>
                  <a:pt x="153936" y="227380"/>
                </a:lnTo>
                <a:lnTo>
                  <a:pt x="157035" y="224561"/>
                </a:lnTo>
                <a:lnTo>
                  <a:pt x="155930" y="220776"/>
                </a:lnTo>
                <a:lnTo>
                  <a:pt x="155956" y="6464"/>
                </a:lnTo>
                <a:lnTo>
                  <a:pt x="155778" y="2679"/>
                </a:lnTo>
                <a:lnTo>
                  <a:pt x="155267" y="1130"/>
                </a:lnTo>
                <a:lnTo>
                  <a:pt x="153873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7279" y="6648008"/>
            <a:ext cx="95567" cy="206719"/>
          </a:xfrm>
          <a:custGeom>
            <a:avLst/>
            <a:gdLst/>
            <a:ahLst/>
            <a:cxnLst/>
            <a:rect l="l" t="t" r="r" b="b"/>
            <a:pathLst>
              <a:path w="111760" h="227965">
                <a:moveTo>
                  <a:pt x="111252" y="0"/>
                </a:moveTo>
                <a:lnTo>
                  <a:pt x="1727" y="0"/>
                </a:lnTo>
                <a:lnTo>
                  <a:pt x="0" y="1739"/>
                </a:lnTo>
                <a:lnTo>
                  <a:pt x="393" y="3975"/>
                </a:lnTo>
                <a:lnTo>
                  <a:pt x="393" y="85089"/>
                </a:lnTo>
                <a:lnTo>
                  <a:pt x="698" y="88899"/>
                </a:lnTo>
                <a:lnTo>
                  <a:pt x="1739" y="92608"/>
                </a:lnTo>
                <a:lnTo>
                  <a:pt x="44132" y="227444"/>
                </a:lnTo>
                <a:lnTo>
                  <a:pt x="60515" y="227456"/>
                </a:lnTo>
                <a:lnTo>
                  <a:pt x="60566" y="226923"/>
                </a:lnTo>
                <a:lnTo>
                  <a:pt x="60706" y="226682"/>
                </a:lnTo>
                <a:lnTo>
                  <a:pt x="67389" y="180702"/>
                </a:lnTo>
                <a:lnTo>
                  <a:pt x="79958" y="113815"/>
                </a:lnTo>
                <a:lnTo>
                  <a:pt x="92956" y="60300"/>
                </a:lnTo>
                <a:lnTo>
                  <a:pt x="104645" y="19942"/>
                </a:lnTo>
                <a:lnTo>
                  <a:pt x="111252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" y="6647637"/>
            <a:ext cx="70046" cy="207295"/>
          </a:xfrm>
          <a:custGeom>
            <a:avLst/>
            <a:gdLst/>
            <a:ahLst/>
            <a:cxnLst/>
            <a:rect l="l" t="t" r="r" b="b"/>
            <a:pathLst>
              <a:path w="81915" h="228600">
                <a:moveTo>
                  <a:pt x="482" y="0"/>
                </a:moveTo>
                <a:lnTo>
                  <a:pt x="64" y="673"/>
                </a:lnTo>
                <a:lnTo>
                  <a:pt x="0" y="228028"/>
                </a:lnTo>
                <a:lnTo>
                  <a:pt x="81356" y="227799"/>
                </a:lnTo>
                <a:lnTo>
                  <a:pt x="25882" y="42367"/>
                </a:lnTo>
                <a:lnTo>
                  <a:pt x="22680" y="31913"/>
                </a:lnTo>
                <a:lnTo>
                  <a:pt x="19442" y="21472"/>
                </a:lnTo>
                <a:lnTo>
                  <a:pt x="16343" y="10988"/>
                </a:lnTo>
                <a:lnTo>
                  <a:pt x="13633" y="673"/>
                </a:lnTo>
                <a:lnTo>
                  <a:pt x="6908" y="673"/>
                </a:lnTo>
                <a:lnTo>
                  <a:pt x="482" y="0"/>
                </a:lnTo>
                <a:close/>
              </a:path>
              <a:path w="81915" h="228600">
                <a:moveTo>
                  <a:pt x="13563" y="406"/>
                </a:moveTo>
                <a:lnTo>
                  <a:pt x="10248" y="406"/>
                </a:lnTo>
                <a:lnTo>
                  <a:pt x="6908" y="673"/>
                </a:lnTo>
                <a:lnTo>
                  <a:pt x="13633" y="673"/>
                </a:lnTo>
                <a:lnTo>
                  <a:pt x="13563" y="406"/>
                </a:lnTo>
                <a:close/>
              </a:path>
            </a:pathLst>
          </a:custGeom>
          <a:solidFill>
            <a:srgbClr val="C943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02174" y="6648056"/>
            <a:ext cx="0" cy="206142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889">
            <a:solidFill>
              <a:srgbClr val="696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73985" y="6648010"/>
            <a:ext cx="25521" cy="80039"/>
          </a:xfrm>
          <a:custGeom>
            <a:avLst/>
            <a:gdLst/>
            <a:ahLst/>
            <a:cxnLst/>
            <a:rect l="l" t="t" r="r" b="b"/>
            <a:pathLst>
              <a:path w="29845" h="88265">
                <a:moveTo>
                  <a:pt x="28054" y="0"/>
                </a:moveTo>
                <a:lnTo>
                  <a:pt x="0" y="0"/>
                </a:lnTo>
                <a:lnTo>
                  <a:pt x="252" y="1269"/>
                </a:lnTo>
                <a:lnTo>
                  <a:pt x="27228" y="87693"/>
                </a:lnTo>
                <a:lnTo>
                  <a:pt x="29705" y="87007"/>
                </a:lnTo>
                <a:lnTo>
                  <a:pt x="28448" y="84937"/>
                </a:lnTo>
                <a:lnTo>
                  <a:pt x="28498" y="2705"/>
                </a:lnTo>
                <a:lnTo>
                  <a:pt x="28841" y="1269"/>
                </a:lnTo>
                <a:lnTo>
                  <a:pt x="28054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98018" y="6648009"/>
            <a:ext cx="0" cy="8407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608"/>
                </a:lnTo>
              </a:path>
            </a:pathLst>
          </a:custGeom>
          <a:ln w="3175">
            <a:solidFill>
              <a:srgbClr val="6BA7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7943" y="11"/>
            <a:ext cx="1215218" cy="200384"/>
          </a:xfrm>
          <a:custGeom>
            <a:avLst/>
            <a:gdLst/>
            <a:ahLst/>
            <a:cxnLst/>
            <a:rect l="l" t="t" r="r" b="b"/>
            <a:pathLst>
              <a:path w="1421129" h="220979">
                <a:moveTo>
                  <a:pt x="1026387" y="0"/>
                </a:moveTo>
                <a:lnTo>
                  <a:pt x="510416" y="0"/>
                </a:lnTo>
                <a:lnTo>
                  <a:pt x="391040" y="49067"/>
                </a:lnTo>
                <a:lnTo>
                  <a:pt x="196469" y="126467"/>
                </a:lnTo>
                <a:lnTo>
                  <a:pt x="98525" y="163627"/>
                </a:lnTo>
                <a:lnTo>
                  <a:pt x="0" y="199428"/>
                </a:lnTo>
                <a:lnTo>
                  <a:pt x="50754" y="204259"/>
                </a:lnTo>
                <a:lnTo>
                  <a:pt x="101467" y="208444"/>
                </a:lnTo>
                <a:lnTo>
                  <a:pt x="152136" y="211991"/>
                </a:lnTo>
                <a:lnTo>
                  <a:pt x="202764" y="214906"/>
                </a:lnTo>
                <a:lnTo>
                  <a:pt x="253351" y="217195"/>
                </a:lnTo>
                <a:lnTo>
                  <a:pt x="303896" y="218865"/>
                </a:lnTo>
                <a:lnTo>
                  <a:pt x="354401" y="219922"/>
                </a:lnTo>
                <a:lnTo>
                  <a:pt x="404865" y="220373"/>
                </a:lnTo>
                <a:lnTo>
                  <a:pt x="455290" y="220225"/>
                </a:lnTo>
                <a:lnTo>
                  <a:pt x="505675" y="219483"/>
                </a:lnTo>
                <a:lnTo>
                  <a:pt x="556022" y="218155"/>
                </a:lnTo>
                <a:lnTo>
                  <a:pt x="606329" y="216247"/>
                </a:lnTo>
                <a:lnTo>
                  <a:pt x="656599" y="213765"/>
                </a:lnTo>
                <a:lnTo>
                  <a:pt x="706831" y="210716"/>
                </a:lnTo>
                <a:lnTo>
                  <a:pt x="757025" y="207107"/>
                </a:lnTo>
                <a:lnTo>
                  <a:pt x="807183" y="202944"/>
                </a:lnTo>
                <a:lnTo>
                  <a:pt x="857304" y="198234"/>
                </a:lnTo>
                <a:lnTo>
                  <a:pt x="907389" y="192982"/>
                </a:lnTo>
                <a:lnTo>
                  <a:pt x="957438" y="187196"/>
                </a:lnTo>
                <a:lnTo>
                  <a:pt x="1007452" y="180883"/>
                </a:lnTo>
                <a:lnTo>
                  <a:pt x="1057432" y="174048"/>
                </a:lnTo>
                <a:lnTo>
                  <a:pt x="1107377" y="166698"/>
                </a:lnTo>
                <a:lnTo>
                  <a:pt x="1157287" y="158840"/>
                </a:lnTo>
                <a:lnTo>
                  <a:pt x="1207165" y="150480"/>
                </a:lnTo>
                <a:lnTo>
                  <a:pt x="1306820" y="132281"/>
                </a:lnTo>
                <a:lnTo>
                  <a:pt x="1411478" y="111074"/>
                </a:lnTo>
                <a:lnTo>
                  <a:pt x="1415986" y="107353"/>
                </a:lnTo>
                <a:lnTo>
                  <a:pt x="1420799" y="104876"/>
                </a:lnTo>
                <a:lnTo>
                  <a:pt x="1079106" y="14826"/>
                </a:lnTo>
                <a:lnTo>
                  <a:pt x="1030513" y="1203"/>
                </a:lnTo>
                <a:lnTo>
                  <a:pt x="1026387" y="0"/>
                </a:lnTo>
                <a:close/>
              </a:path>
            </a:pathLst>
          </a:custGeom>
          <a:solidFill>
            <a:srgbClr val="74C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5894" y="94894"/>
            <a:ext cx="2239303" cy="277545"/>
          </a:xfrm>
          <a:custGeom>
            <a:avLst/>
            <a:gdLst/>
            <a:ahLst/>
            <a:cxnLst/>
            <a:rect l="l" t="t" r="r" b="b"/>
            <a:pathLst>
              <a:path w="2618740" h="306070">
                <a:moveTo>
                  <a:pt x="674516" y="88137"/>
                </a:moveTo>
                <a:lnTo>
                  <a:pt x="650616" y="89963"/>
                </a:lnTo>
                <a:lnTo>
                  <a:pt x="626935" y="94793"/>
                </a:lnTo>
                <a:lnTo>
                  <a:pt x="576410" y="107175"/>
                </a:lnTo>
                <a:lnTo>
                  <a:pt x="375213" y="159823"/>
                </a:lnTo>
                <a:lnTo>
                  <a:pt x="274353" y="185326"/>
                </a:lnTo>
                <a:lnTo>
                  <a:pt x="223657" y="197199"/>
                </a:lnTo>
                <a:lnTo>
                  <a:pt x="172707" y="208230"/>
                </a:lnTo>
                <a:lnTo>
                  <a:pt x="128732" y="215365"/>
                </a:lnTo>
                <a:lnTo>
                  <a:pt x="84453" y="221714"/>
                </a:lnTo>
                <a:lnTo>
                  <a:pt x="41124" y="231583"/>
                </a:lnTo>
                <a:lnTo>
                  <a:pt x="0" y="249276"/>
                </a:lnTo>
                <a:lnTo>
                  <a:pt x="51235" y="256801"/>
                </a:lnTo>
                <a:lnTo>
                  <a:pt x="102489" y="263753"/>
                </a:lnTo>
                <a:lnTo>
                  <a:pt x="153761" y="270139"/>
                </a:lnTo>
                <a:lnTo>
                  <a:pt x="205051" y="275968"/>
                </a:lnTo>
                <a:lnTo>
                  <a:pt x="256359" y="281250"/>
                </a:lnTo>
                <a:lnTo>
                  <a:pt x="307687" y="285993"/>
                </a:lnTo>
                <a:lnTo>
                  <a:pt x="359033" y="290205"/>
                </a:lnTo>
                <a:lnTo>
                  <a:pt x="410398" y="293895"/>
                </a:lnTo>
                <a:lnTo>
                  <a:pt x="461783" y="297073"/>
                </a:lnTo>
                <a:lnTo>
                  <a:pt x="564612" y="301925"/>
                </a:lnTo>
                <a:lnTo>
                  <a:pt x="667521" y="304830"/>
                </a:lnTo>
                <a:lnTo>
                  <a:pt x="770512" y="305858"/>
                </a:lnTo>
                <a:lnTo>
                  <a:pt x="873587" y="305078"/>
                </a:lnTo>
                <a:lnTo>
                  <a:pt x="976747" y="302562"/>
                </a:lnTo>
                <a:lnTo>
                  <a:pt x="1079996" y="298378"/>
                </a:lnTo>
                <a:lnTo>
                  <a:pt x="1183333" y="292597"/>
                </a:lnTo>
                <a:lnTo>
                  <a:pt x="1335004" y="281423"/>
                </a:lnTo>
                <a:lnTo>
                  <a:pt x="1484550" y="267590"/>
                </a:lnTo>
                <a:lnTo>
                  <a:pt x="1633642" y="251191"/>
                </a:lnTo>
                <a:lnTo>
                  <a:pt x="1782317" y="232414"/>
                </a:lnTo>
                <a:lnTo>
                  <a:pt x="1979964" y="203999"/>
                </a:lnTo>
                <a:lnTo>
                  <a:pt x="2177020" y="172129"/>
                </a:lnTo>
                <a:lnTo>
                  <a:pt x="2422643" y="128102"/>
                </a:lnTo>
                <a:lnTo>
                  <a:pt x="2577272" y="98284"/>
                </a:lnTo>
                <a:lnTo>
                  <a:pt x="1111411" y="98284"/>
                </a:lnTo>
                <a:lnTo>
                  <a:pt x="1014158" y="97713"/>
                </a:lnTo>
                <a:lnTo>
                  <a:pt x="698530" y="88194"/>
                </a:lnTo>
                <a:lnTo>
                  <a:pt x="674516" y="88137"/>
                </a:lnTo>
                <a:close/>
              </a:path>
              <a:path w="2618740" h="306070">
                <a:moveTo>
                  <a:pt x="2072316" y="0"/>
                </a:moveTo>
                <a:lnTo>
                  <a:pt x="2039904" y="2180"/>
                </a:lnTo>
                <a:lnTo>
                  <a:pt x="2007660" y="6287"/>
                </a:lnTo>
                <a:lnTo>
                  <a:pt x="1975485" y="11824"/>
                </a:lnTo>
                <a:lnTo>
                  <a:pt x="1924461" y="21163"/>
                </a:lnTo>
                <a:lnTo>
                  <a:pt x="1873365" y="29892"/>
                </a:lnTo>
                <a:lnTo>
                  <a:pt x="1822194" y="38033"/>
                </a:lnTo>
                <a:lnTo>
                  <a:pt x="1770949" y="45609"/>
                </a:lnTo>
                <a:lnTo>
                  <a:pt x="1719630" y="52642"/>
                </a:lnTo>
                <a:lnTo>
                  <a:pt x="1616765" y="65169"/>
                </a:lnTo>
                <a:lnTo>
                  <a:pt x="1513596" y="75791"/>
                </a:lnTo>
                <a:lnTo>
                  <a:pt x="1410121" y="84688"/>
                </a:lnTo>
                <a:lnTo>
                  <a:pt x="1306334" y="92037"/>
                </a:lnTo>
                <a:lnTo>
                  <a:pt x="1257534" y="94726"/>
                </a:lnTo>
                <a:lnTo>
                  <a:pt x="1208785" y="96609"/>
                </a:lnTo>
                <a:lnTo>
                  <a:pt x="1160079" y="97768"/>
                </a:lnTo>
                <a:lnTo>
                  <a:pt x="1111411" y="98284"/>
                </a:lnTo>
                <a:lnTo>
                  <a:pt x="2577272" y="98284"/>
                </a:lnTo>
                <a:lnTo>
                  <a:pt x="2618689" y="90069"/>
                </a:lnTo>
                <a:lnTo>
                  <a:pt x="2566190" y="74841"/>
                </a:lnTo>
                <a:lnTo>
                  <a:pt x="2512304" y="66450"/>
                </a:lnTo>
                <a:lnTo>
                  <a:pt x="2457908" y="60540"/>
                </a:lnTo>
                <a:lnTo>
                  <a:pt x="2403881" y="52756"/>
                </a:lnTo>
                <a:lnTo>
                  <a:pt x="2104999" y="242"/>
                </a:lnTo>
                <a:lnTo>
                  <a:pt x="2072316" y="0"/>
                </a:lnTo>
                <a:close/>
              </a:path>
            </a:pathLst>
          </a:custGeom>
          <a:solidFill>
            <a:srgbClr val="4E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46606" y="11"/>
            <a:ext cx="1849434" cy="259118"/>
          </a:xfrm>
          <a:custGeom>
            <a:avLst/>
            <a:gdLst/>
            <a:ahLst/>
            <a:cxnLst/>
            <a:rect l="l" t="t" r="r" b="b"/>
            <a:pathLst>
              <a:path w="2162810" h="285750">
                <a:moveTo>
                  <a:pt x="1553677" y="0"/>
                </a:moveTo>
                <a:lnTo>
                  <a:pt x="777680" y="0"/>
                </a:lnTo>
                <a:lnTo>
                  <a:pt x="703684" y="14598"/>
                </a:lnTo>
                <a:lnTo>
                  <a:pt x="302696" y="88114"/>
                </a:lnTo>
                <a:lnTo>
                  <a:pt x="151599" y="118003"/>
                </a:lnTo>
                <a:lnTo>
                  <a:pt x="50593" y="140062"/>
                </a:lnTo>
                <a:lnTo>
                  <a:pt x="0" y="151930"/>
                </a:lnTo>
                <a:lnTo>
                  <a:pt x="101157" y="172106"/>
                </a:lnTo>
                <a:lnTo>
                  <a:pt x="202392" y="190542"/>
                </a:lnTo>
                <a:lnTo>
                  <a:pt x="303705" y="207264"/>
                </a:lnTo>
                <a:lnTo>
                  <a:pt x="405094" y="222293"/>
                </a:lnTo>
                <a:lnTo>
                  <a:pt x="506559" y="235654"/>
                </a:lnTo>
                <a:lnTo>
                  <a:pt x="608098" y="247370"/>
                </a:lnTo>
                <a:lnTo>
                  <a:pt x="709709" y="257465"/>
                </a:lnTo>
                <a:lnTo>
                  <a:pt x="811393" y="265963"/>
                </a:lnTo>
                <a:lnTo>
                  <a:pt x="913147" y="272886"/>
                </a:lnTo>
                <a:lnTo>
                  <a:pt x="1014971" y="278258"/>
                </a:lnTo>
                <a:lnTo>
                  <a:pt x="1116864" y="282103"/>
                </a:lnTo>
                <a:lnTo>
                  <a:pt x="1218824" y="284444"/>
                </a:lnTo>
                <a:lnTo>
                  <a:pt x="1320850" y="285305"/>
                </a:lnTo>
                <a:lnTo>
                  <a:pt x="1422941" y="284710"/>
                </a:lnTo>
                <a:lnTo>
                  <a:pt x="1525097" y="282681"/>
                </a:lnTo>
                <a:lnTo>
                  <a:pt x="1627316" y="279243"/>
                </a:lnTo>
                <a:lnTo>
                  <a:pt x="1780759" y="271494"/>
                </a:lnTo>
                <a:lnTo>
                  <a:pt x="1934338" y="260706"/>
                </a:lnTo>
                <a:lnTo>
                  <a:pt x="2088049" y="246958"/>
                </a:lnTo>
                <a:lnTo>
                  <a:pt x="2147227" y="240893"/>
                </a:lnTo>
                <a:lnTo>
                  <a:pt x="2154682" y="236004"/>
                </a:lnTo>
                <a:lnTo>
                  <a:pt x="2162378" y="233007"/>
                </a:lnTo>
                <a:lnTo>
                  <a:pt x="1699116" y="57821"/>
                </a:lnTo>
                <a:lnTo>
                  <a:pt x="1606959" y="21589"/>
                </a:lnTo>
                <a:lnTo>
                  <a:pt x="1553677" y="0"/>
                </a:lnTo>
                <a:close/>
              </a:path>
            </a:pathLst>
          </a:custGeom>
          <a:solidFill>
            <a:srgbClr val="6AC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9843" y="12"/>
            <a:ext cx="4967299" cy="419196"/>
          </a:xfrm>
          <a:custGeom>
            <a:avLst/>
            <a:gdLst/>
            <a:ahLst/>
            <a:cxnLst/>
            <a:rect l="l" t="t" r="r" b="b"/>
            <a:pathLst>
              <a:path w="5808980" h="462280">
                <a:moveTo>
                  <a:pt x="5808512" y="0"/>
                </a:moveTo>
                <a:lnTo>
                  <a:pt x="0" y="0"/>
                </a:lnTo>
                <a:lnTo>
                  <a:pt x="44251" y="11478"/>
                </a:lnTo>
                <a:lnTo>
                  <a:pt x="141716" y="35433"/>
                </a:lnTo>
                <a:lnTo>
                  <a:pt x="244918" y="59318"/>
                </a:lnTo>
                <a:lnTo>
                  <a:pt x="407421" y="94768"/>
                </a:lnTo>
                <a:lnTo>
                  <a:pt x="1377540" y="289480"/>
                </a:lnTo>
                <a:lnTo>
                  <a:pt x="1447889" y="302595"/>
                </a:lnTo>
                <a:lnTo>
                  <a:pt x="1539071" y="317477"/>
                </a:lnTo>
                <a:lnTo>
                  <a:pt x="1689467" y="339249"/>
                </a:lnTo>
                <a:lnTo>
                  <a:pt x="1868293" y="362189"/>
                </a:lnTo>
                <a:lnTo>
                  <a:pt x="2124313" y="390787"/>
                </a:lnTo>
                <a:lnTo>
                  <a:pt x="2407466" y="417244"/>
                </a:lnTo>
                <a:lnTo>
                  <a:pt x="2647069" y="435386"/>
                </a:lnTo>
                <a:lnTo>
                  <a:pt x="2892972" y="449618"/>
                </a:lnTo>
                <a:lnTo>
                  <a:pt x="3078576" y="457047"/>
                </a:lnTo>
                <a:lnTo>
                  <a:pt x="3262881" y="461165"/>
                </a:lnTo>
                <a:lnTo>
                  <a:pt x="3384007" y="461836"/>
                </a:lnTo>
                <a:lnTo>
                  <a:pt x="3503018" y="460683"/>
                </a:lnTo>
                <a:lnTo>
                  <a:pt x="3619302" y="457564"/>
                </a:lnTo>
                <a:lnTo>
                  <a:pt x="3676229" y="455224"/>
                </a:lnTo>
                <a:lnTo>
                  <a:pt x="3732243" y="452340"/>
                </a:lnTo>
                <a:lnTo>
                  <a:pt x="3787268" y="448894"/>
                </a:lnTo>
                <a:lnTo>
                  <a:pt x="3888855" y="441067"/>
                </a:lnTo>
                <a:lnTo>
                  <a:pt x="3990132" y="431552"/>
                </a:lnTo>
                <a:lnTo>
                  <a:pt x="4091103" y="420386"/>
                </a:lnTo>
                <a:lnTo>
                  <a:pt x="4191771" y="407609"/>
                </a:lnTo>
                <a:lnTo>
                  <a:pt x="4292141" y="393258"/>
                </a:lnTo>
                <a:lnTo>
                  <a:pt x="4392217" y="377373"/>
                </a:lnTo>
                <a:lnTo>
                  <a:pt x="4492003" y="359993"/>
                </a:lnTo>
                <a:lnTo>
                  <a:pt x="4591504" y="341155"/>
                </a:lnTo>
                <a:lnTo>
                  <a:pt x="4690723" y="320900"/>
                </a:lnTo>
                <a:lnTo>
                  <a:pt x="4789664" y="299265"/>
                </a:lnTo>
                <a:lnTo>
                  <a:pt x="4888333" y="276290"/>
                </a:lnTo>
                <a:lnTo>
                  <a:pt x="4986732" y="252013"/>
                </a:lnTo>
                <a:lnTo>
                  <a:pt x="5133835" y="213242"/>
                </a:lnTo>
                <a:lnTo>
                  <a:pt x="5280356" y="171759"/>
                </a:lnTo>
                <a:lnTo>
                  <a:pt x="5426309" y="127696"/>
                </a:lnTo>
                <a:lnTo>
                  <a:pt x="5571707" y="81183"/>
                </a:lnTo>
                <a:lnTo>
                  <a:pt x="5716566" y="32352"/>
                </a:lnTo>
                <a:lnTo>
                  <a:pt x="5808512" y="0"/>
                </a:lnTo>
                <a:close/>
              </a:path>
            </a:pathLst>
          </a:custGeom>
          <a:solidFill>
            <a:srgbClr val="B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1"/>
            <a:ext cx="2075862" cy="361614"/>
          </a:xfrm>
          <a:custGeom>
            <a:avLst/>
            <a:gdLst/>
            <a:ahLst/>
            <a:cxnLst/>
            <a:rect l="l" t="t" r="r" b="b"/>
            <a:pathLst>
              <a:path w="2427605" h="398780">
                <a:moveTo>
                  <a:pt x="0" y="45313"/>
                </a:moveTo>
                <a:lnTo>
                  <a:pt x="0" y="355074"/>
                </a:lnTo>
                <a:lnTo>
                  <a:pt x="111230" y="368500"/>
                </a:lnTo>
                <a:lnTo>
                  <a:pt x="213713" y="379374"/>
                </a:lnTo>
                <a:lnTo>
                  <a:pt x="265665" y="384028"/>
                </a:lnTo>
                <a:lnTo>
                  <a:pt x="317627" y="388067"/>
                </a:lnTo>
                <a:lnTo>
                  <a:pt x="369598" y="391478"/>
                </a:lnTo>
                <a:lnTo>
                  <a:pt x="421580" y="394247"/>
                </a:lnTo>
                <a:lnTo>
                  <a:pt x="473572" y="396364"/>
                </a:lnTo>
                <a:lnTo>
                  <a:pt x="525574" y="397814"/>
                </a:lnTo>
                <a:lnTo>
                  <a:pt x="577588" y="398587"/>
                </a:lnTo>
                <a:lnTo>
                  <a:pt x="629613" y="398668"/>
                </a:lnTo>
                <a:lnTo>
                  <a:pt x="681649" y="398046"/>
                </a:lnTo>
                <a:lnTo>
                  <a:pt x="733696" y="396708"/>
                </a:lnTo>
                <a:lnTo>
                  <a:pt x="785756" y="394642"/>
                </a:lnTo>
                <a:lnTo>
                  <a:pt x="837827" y="391834"/>
                </a:lnTo>
                <a:lnTo>
                  <a:pt x="889911" y="388273"/>
                </a:lnTo>
                <a:lnTo>
                  <a:pt x="989127" y="379575"/>
                </a:lnTo>
                <a:lnTo>
                  <a:pt x="1083192" y="369789"/>
                </a:lnTo>
                <a:lnTo>
                  <a:pt x="1130120" y="364093"/>
                </a:lnTo>
                <a:lnTo>
                  <a:pt x="1176966" y="357674"/>
                </a:lnTo>
                <a:lnTo>
                  <a:pt x="1223719" y="350393"/>
                </a:lnTo>
                <a:lnTo>
                  <a:pt x="1453476" y="307766"/>
                </a:lnTo>
                <a:lnTo>
                  <a:pt x="1582579" y="281825"/>
                </a:lnTo>
                <a:lnTo>
                  <a:pt x="1713584" y="253421"/>
                </a:lnTo>
                <a:lnTo>
                  <a:pt x="1775234" y="238934"/>
                </a:lnTo>
                <a:lnTo>
                  <a:pt x="1831879" y="224598"/>
                </a:lnTo>
                <a:lnTo>
                  <a:pt x="1881694" y="210667"/>
                </a:lnTo>
                <a:lnTo>
                  <a:pt x="1931489" y="193904"/>
                </a:lnTo>
                <a:lnTo>
                  <a:pt x="1981037" y="176555"/>
                </a:lnTo>
                <a:lnTo>
                  <a:pt x="2030363" y="158675"/>
                </a:lnTo>
                <a:lnTo>
                  <a:pt x="2085246" y="138110"/>
                </a:lnTo>
                <a:lnTo>
                  <a:pt x="861826" y="138110"/>
                </a:lnTo>
                <a:lnTo>
                  <a:pt x="811760" y="137774"/>
                </a:lnTo>
                <a:lnTo>
                  <a:pt x="761606" y="136509"/>
                </a:lnTo>
                <a:lnTo>
                  <a:pt x="711351" y="134213"/>
                </a:lnTo>
                <a:lnTo>
                  <a:pt x="610884" y="127608"/>
                </a:lnTo>
                <a:lnTo>
                  <a:pt x="510782" y="119158"/>
                </a:lnTo>
                <a:lnTo>
                  <a:pt x="411025" y="108835"/>
                </a:lnTo>
                <a:lnTo>
                  <a:pt x="311593" y="96615"/>
                </a:lnTo>
                <a:lnTo>
                  <a:pt x="212465" y="82471"/>
                </a:lnTo>
                <a:lnTo>
                  <a:pt x="163009" y="74669"/>
                </a:lnTo>
                <a:lnTo>
                  <a:pt x="113622" y="66376"/>
                </a:lnTo>
                <a:lnTo>
                  <a:pt x="64302" y="57590"/>
                </a:lnTo>
                <a:lnTo>
                  <a:pt x="15045" y="48305"/>
                </a:lnTo>
                <a:lnTo>
                  <a:pt x="0" y="45313"/>
                </a:lnTo>
                <a:close/>
              </a:path>
              <a:path w="2427605" h="398780">
                <a:moveTo>
                  <a:pt x="2427197" y="0"/>
                </a:moveTo>
                <a:lnTo>
                  <a:pt x="1921932" y="0"/>
                </a:lnTo>
                <a:lnTo>
                  <a:pt x="1873324" y="12867"/>
                </a:lnTo>
                <a:lnTo>
                  <a:pt x="1822977" y="25560"/>
                </a:lnTo>
                <a:lnTo>
                  <a:pt x="1772480" y="37639"/>
                </a:lnTo>
                <a:lnTo>
                  <a:pt x="1721829" y="49089"/>
                </a:lnTo>
                <a:lnTo>
                  <a:pt x="1671019" y="59893"/>
                </a:lnTo>
                <a:lnTo>
                  <a:pt x="1620047" y="70035"/>
                </a:lnTo>
                <a:lnTo>
                  <a:pt x="1568908" y="79497"/>
                </a:lnTo>
                <a:lnTo>
                  <a:pt x="1517599" y="88263"/>
                </a:lnTo>
                <a:lnTo>
                  <a:pt x="1466115" y="96317"/>
                </a:lnTo>
                <a:lnTo>
                  <a:pt x="1414453" y="103642"/>
                </a:lnTo>
                <a:lnTo>
                  <a:pt x="1362607" y="110222"/>
                </a:lnTo>
                <a:lnTo>
                  <a:pt x="1310575" y="116040"/>
                </a:lnTo>
                <a:lnTo>
                  <a:pt x="1111278" y="129399"/>
                </a:lnTo>
                <a:lnTo>
                  <a:pt x="1011620" y="134556"/>
                </a:lnTo>
                <a:lnTo>
                  <a:pt x="961742" y="136400"/>
                </a:lnTo>
                <a:lnTo>
                  <a:pt x="911815" y="137618"/>
                </a:lnTo>
                <a:lnTo>
                  <a:pt x="861826" y="138110"/>
                </a:lnTo>
                <a:lnTo>
                  <a:pt x="2085246" y="138110"/>
                </a:lnTo>
                <a:lnTo>
                  <a:pt x="2177231" y="102399"/>
                </a:lnTo>
                <a:lnTo>
                  <a:pt x="2427197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1"/>
            <a:ext cx="1129425" cy="141076"/>
          </a:xfrm>
          <a:custGeom>
            <a:avLst/>
            <a:gdLst/>
            <a:ahLst/>
            <a:cxnLst/>
            <a:rect l="l" t="t" r="r" b="b"/>
            <a:pathLst>
              <a:path w="1320800" h="155575">
                <a:moveTo>
                  <a:pt x="855978" y="0"/>
                </a:moveTo>
                <a:lnTo>
                  <a:pt x="0" y="0"/>
                </a:lnTo>
                <a:lnTo>
                  <a:pt x="0" y="62488"/>
                </a:lnTo>
                <a:lnTo>
                  <a:pt x="57847" y="74113"/>
                </a:lnTo>
                <a:lnTo>
                  <a:pt x="107847" y="83430"/>
                </a:lnTo>
                <a:lnTo>
                  <a:pt x="157946" y="92144"/>
                </a:lnTo>
                <a:lnTo>
                  <a:pt x="208142" y="100269"/>
                </a:lnTo>
                <a:lnTo>
                  <a:pt x="258431" y="107822"/>
                </a:lnTo>
                <a:lnTo>
                  <a:pt x="308812" y="114817"/>
                </a:lnTo>
                <a:lnTo>
                  <a:pt x="359281" y="121272"/>
                </a:lnTo>
                <a:lnTo>
                  <a:pt x="409836" y="127201"/>
                </a:lnTo>
                <a:lnTo>
                  <a:pt x="511193" y="137544"/>
                </a:lnTo>
                <a:lnTo>
                  <a:pt x="612862" y="145973"/>
                </a:lnTo>
                <a:lnTo>
                  <a:pt x="664154" y="149370"/>
                </a:lnTo>
                <a:lnTo>
                  <a:pt x="715434" y="151998"/>
                </a:lnTo>
                <a:lnTo>
                  <a:pt x="766704" y="153877"/>
                </a:lnTo>
                <a:lnTo>
                  <a:pt x="817962" y="155028"/>
                </a:lnTo>
                <a:lnTo>
                  <a:pt x="869210" y="155468"/>
                </a:lnTo>
                <a:lnTo>
                  <a:pt x="920446" y="155218"/>
                </a:lnTo>
                <a:lnTo>
                  <a:pt x="971673" y="154296"/>
                </a:lnTo>
                <a:lnTo>
                  <a:pt x="1022888" y="152722"/>
                </a:lnTo>
                <a:lnTo>
                  <a:pt x="1074094" y="150516"/>
                </a:lnTo>
                <a:lnTo>
                  <a:pt x="1125288" y="147696"/>
                </a:lnTo>
                <a:lnTo>
                  <a:pt x="1176473" y="144282"/>
                </a:lnTo>
                <a:lnTo>
                  <a:pt x="1227648" y="140294"/>
                </a:lnTo>
                <a:lnTo>
                  <a:pt x="1278812" y="135750"/>
                </a:lnTo>
                <a:lnTo>
                  <a:pt x="1289664" y="135005"/>
                </a:lnTo>
                <a:lnTo>
                  <a:pt x="1300451" y="134007"/>
                </a:lnTo>
                <a:lnTo>
                  <a:pt x="1310893" y="131557"/>
                </a:lnTo>
                <a:lnTo>
                  <a:pt x="1320709" y="126454"/>
                </a:lnTo>
                <a:lnTo>
                  <a:pt x="1311542" y="113961"/>
                </a:lnTo>
                <a:lnTo>
                  <a:pt x="1299392" y="106488"/>
                </a:lnTo>
                <a:lnTo>
                  <a:pt x="1285433" y="102145"/>
                </a:lnTo>
                <a:lnTo>
                  <a:pt x="1126108" y="67011"/>
                </a:lnTo>
                <a:lnTo>
                  <a:pt x="982074" y="32595"/>
                </a:lnTo>
                <a:lnTo>
                  <a:pt x="886489" y="8144"/>
                </a:lnTo>
                <a:lnTo>
                  <a:pt x="855978" y="0"/>
                </a:lnTo>
                <a:close/>
              </a:path>
            </a:pathLst>
          </a:custGeom>
          <a:solidFill>
            <a:srgbClr val="4E4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43176" y="12"/>
            <a:ext cx="2521659" cy="202112"/>
          </a:xfrm>
          <a:custGeom>
            <a:avLst/>
            <a:gdLst/>
            <a:ahLst/>
            <a:cxnLst/>
            <a:rect l="l" t="t" r="r" b="b"/>
            <a:pathLst>
              <a:path w="2948940" h="222885">
                <a:moveTo>
                  <a:pt x="2948576" y="0"/>
                </a:moveTo>
                <a:lnTo>
                  <a:pt x="0" y="0"/>
                </a:lnTo>
                <a:lnTo>
                  <a:pt x="46048" y="13830"/>
                </a:lnTo>
                <a:lnTo>
                  <a:pt x="144613" y="42114"/>
                </a:lnTo>
                <a:lnTo>
                  <a:pt x="243702" y="68649"/>
                </a:lnTo>
                <a:lnTo>
                  <a:pt x="293459" y="81210"/>
                </a:lnTo>
                <a:lnTo>
                  <a:pt x="343364" y="93273"/>
                </a:lnTo>
                <a:lnTo>
                  <a:pt x="393425" y="104817"/>
                </a:lnTo>
                <a:lnTo>
                  <a:pt x="443646" y="115823"/>
                </a:lnTo>
                <a:lnTo>
                  <a:pt x="486107" y="123798"/>
                </a:lnTo>
                <a:lnTo>
                  <a:pt x="536797" y="132158"/>
                </a:lnTo>
                <a:lnTo>
                  <a:pt x="593877" y="140742"/>
                </a:lnTo>
                <a:lnTo>
                  <a:pt x="655509" y="149390"/>
                </a:lnTo>
                <a:lnTo>
                  <a:pt x="849321" y="174108"/>
                </a:lnTo>
                <a:lnTo>
                  <a:pt x="1111577" y="203555"/>
                </a:lnTo>
                <a:lnTo>
                  <a:pt x="1163348" y="208099"/>
                </a:lnTo>
                <a:lnTo>
                  <a:pt x="1215120" y="212026"/>
                </a:lnTo>
                <a:lnTo>
                  <a:pt x="1266892" y="215339"/>
                </a:lnTo>
                <a:lnTo>
                  <a:pt x="1318663" y="218042"/>
                </a:lnTo>
                <a:lnTo>
                  <a:pt x="1370458" y="220138"/>
                </a:lnTo>
                <a:lnTo>
                  <a:pt x="1422204" y="221628"/>
                </a:lnTo>
                <a:lnTo>
                  <a:pt x="1473972" y="222519"/>
                </a:lnTo>
                <a:lnTo>
                  <a:pt x="1525738" y="222812"/>
                </a:lnTo>
                <a:lnTo>
                  <a:pt x="1577501" y="222510"/>
                </a:lnTo>
                <a:lnTo>
                  <a:pt x="1629261" y="221618"/>
                </a:lnTo>
                <a:lnTo>
                  <a:pt x="1681034" y="220137"/>
                </a:lnTo>
                <a:lnTo>
                  <a:pt x="1732768" y="218073"/>
                </a:lnTo>
                <a:lnTo>
                  <a:pt x="1784515" y="215428"/>
                </a:lnTo>
                <a:lnTo>
                  <a:pt x="1836256" y="212204"/>
                </a:lnTo>
                <a:lnTo>
                  <a:pt x="1887991" y="208406"/>
                </a:lnTo>
                <a:lnTo>
                  <a:pt x="1938304" y="204146"/>
                </a:lnTo>
                <a:lnTo>
                  <a:pt x="1988498" y="199325"/>
                </a:lnTo>
                <a:lnTo>
                  <a:pt x="2038573" y="193950"/>
                </a:lnTo>
                <a:lnTo>
                  <a:pt x="2088531" y="188025"/>
                </a:lnTo>
                <a:lnTo>
                  <a:pt x="2138372" y="181556"/>
                </a:lnTo>
                <a:lnTo>
                  <a:pt x="2188096" y="174550"/>
                </a:lnTo>
                <a:lnTo>
                  <a:pt x="2237706" y="167011"/>
                </a:lnTo>
                <a:lnTo>
                  <a:pt x="2287201" y="158945"/>
                </a:lnTo>
                <a:lnTo>
                  <a:pt x="2336582" y="150357"/>
                </a:lnTo>
                <a:lnTo>
                  <a:pt x="2385851" y="141254"/>
                </a:lnTo>
                <a:lnTo>
                  <a:pt x="2435008" y="131641"/>
                </a:lnTo>
                <a:lnTo>
                  <a:pt x="2484053" y="121522"/>
                </a:lnTo>
                <a:lnTo>
                  <a:pt x="2532988" y="110905"/>
                </a:lnTo>
                <a:lnTo>
                  <a:pt x="2581814" y="99794"/>
                </a:lnTo>
                <a:lnTo>
                  <a:pt x="2630531" y="88195"/>
                </a:lnTo>
                <a:lnTo>
                  <a:pt x="2679140" y="76114"/>
                </a:lnTo>
                <a:lnTo>
                  <a:pt x="2727642" y="63555"/>
                </a:lnTo>
                <a:lnTo>
                  <a:pt x="2776038" y="50526"/>
                </a:lnTo>
                <a:lnTo>
                  <a:pt x="2824329" y="37030"/>
                </a:lnTo>
                <a:lnTo>
                  <a:pt x="2872514" y="23075"/>
                </a:lnTo>
                <a:lnTo>
                  <a:pt x="2920596" y="8665"/>
                </a:lnTo>
                <a:lnTo>
                  <a:pt x="2948576" y="0"/>
                </a:lnTo>
                <a:close/>
              </a:path>
            </a:pathLst>
          </a:custGeom>
          <a:solidFill>
            <a:srgbClr val="FBA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73724" y="12"/>
            <a:ext cx="569600" cy="360462"/>
          </a:xfrm>
          <a:custGeom>
            <a:avLst/>
            <a:gdLst/>
            <a:ahLst/>
            <a:cxnLst/>
            <a:rect l="l" t="t" r="r" b="b"/>
            <a:pathLst>
              <a:path w="666115" h="397510">
                <a:moveTo>
                  <a:pt x="665508" y="0"/>
                </a:moveTo>
                <a:lnTo>
                  <a:pt x="0" y="0"/>
                </a:lnTo>
                <a:lnTo>
                  <a:pt x="38942" y="30368"/>
                </a:lnTo>
                <a:lnTo>
                  <a:pt x="83732" y="63001"/>
                </a:lnTo>
                <a:lnTo>
                  <a:pt x="131986" y="96265"/>
                </a:lnTo>
                <a:lnTo>
                  <a:pt x="182958" y="129808"/>
                </a:lnTo>
                <a:lnTo>
                  <a:pt x="235903" y="163277"/>
                </a:lnTo>
                <a:lnTo>
                  <a:pt x="290078" y="196320"/>
                </a:lnTo>
                <a:lnTo>
                  <a:pt x="344737" y="228584"/>
                </a:lnTo>
                <a:lnTo>
                  <a:pt x="399136" y="259717"/>
                </a:lnTo>
                <a:lnTo>
                  <a:pt x="452530" y="289365"/>
                </a:lnTo>
                <a:lnTo>
                  <a:pt x="504175" y="317176"/>
                </a:lnTo>
                <a:lnTo>
                  <a:pt x="553326" y="342797"/>
                </a:lnTo>
                <a:lnTo>
                  <a:pt x="599238" y="365876"/>
                </a:lnTo>
                <a:lnTo>
                  <a:pt x="641168" y="386060"/>
                </a:lnTo>
                <a:lnTo>
                  <a:pt x="665508" y="397141"/>
                </a:lnTo>
                <a:lnTo>
                  <a:pt x="665508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67552" y="12"/>
            <a:ext cx="614668" cy="218811"/>
          </a:xfrm>
          <a:custGeom>
            <a:avLst/>
            <a:gdLst/>
            <a:ahLst/>
            <a:cxnLst/>
            <a:rect l="l" t="t" r="r" b="b"/>
            <a:pathLst>
              <a:path w="718820" h="241300">
                <a:moveTo>
                  <a:pt x="392537" y="0"/>
                </a:moveTo>
                <a:lnTo>
                  <a:pt x="0" y="0"/>
                </a:lnTo>
                <a:lnTo>
                  <a:pt x="28902" y="13525"/>
                </a:lnTo>
                <a:lnTo>
                  <a:pt x="73967" y="33526"/>
                </a:lnTo>
                <a:lnTo>
                  <a:pt x="119420" y="52691"/>
                </a:lnTo>
                <a:lnTo>
                  <a:pt x="165236" y="71075"/>
                </a:lnTo>
                <a:lnTo>
                  <a:pt x="211388" y="88733"/>
                </a:lnTo>
                <a:lnTo>
                  <a:pt x="257849" y="105722"/>
                </a:lnTo>
                <a:lnTo>
                  <a:pt x="304592" y="122097"/>
                </a:lnTo>
                <a:lnTo>
                  <a:pt x="351592" y="137914"/>
                </a:lnTo>
                <a:lnTo>
                  <a:pt x="398822" y="153229"/>
                </a:lnTo>
                <a:lnTo>
                  <a:pt x="535915" y="195959"/>
                </a:lnTo>
                <a:lnTo>
                  <a:pt x="580940" y="209281"/>
                </a:lnTo>
                <a:lnTo>
                  <a:pt x="626280" y="221523"/>
                </a:lnTo>
                <a:lnTo>
                  <a:pt x="672072" y="232179"/>
                </a:lnTo>
                <a:lnTo>
                  <a:pt x="718454" y="240741"/>
                </a:lnTo>
                <a:lnTo>
                  <a:pt x="708294" y="226340"/>
                </a:lnTo>
                <a:lnTo>
                  <a:pt x="694813" y="215795"/>
                </a:lnTo>
                <a:lnTo>
                  <a:pt x="679771" y="207140"/>
                </a:lnTo>
                <a:lnTo>
                  <a:pt x="664924" y="198412"/>
                </a:lnTo>
                <a:lnTo>
                  <a:pt x="620822" y="168749"/>
                </a:lnTo>
                <a:lnTo>
                  <a:pt x="577123" y="138607"/>
                </a:lnTo>
                <a:lnTo>
                  <a:pt x="533876" y="107928"/>
                </a:lnTo>
                <a:lnTo>
                  <a:pt x="491129" y="76653"/>
                </a:lnTo>
                <a:lnTo>
                  <a:pt x="448932" y="44721"/>
                </a:lnTo>
                <a:lnTo>
                  <a:pt x="407333" y="12074"/>
                </a:lnTo>
                <a:lnTo>
                  <a:pt x="392537" y="0"/>
                </a:lnTo>
                <a:close/>
              </a:path>
            </a:pathLst>
          </a:custGeom>
          <a:solidFill>
            <a:srgbClr val="69C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9" y="12"/>
            <a:ext cx="1009967" cy="115164"/>
          </a:xfrm>
          <a:custGeom>
            <a:avLst/>
            <a:gdLst/>
            <a:ahLst/>
            <a:cxnLst/>
            <a:rect l="l" t="t" r="r" b="b"/>
            <a:pathLst>
              <a:path w="1181100" h="127000">
                <a:moveTo>
                  <a:pt x="1180484" y="0"/>
                </a:moveTo>
                <a:lnTo>
                  <a:pt x="0" y="0"/>
                </a:lnTo>
                <a:lnTo>
                  <a:pt x="41546" y="11250"/>
                </a:lnTo>
                <a:lnTo>
                  <a:pt x="139999" y="36788"/>
                </a:lnTo>
                <a:lnTo>
                  <a:pt x="288281" y="73164"/>
                </a:lnTo>
                <a:lnTo>
                  <a:pt x="521593" y="126453"/>
                </a:lnTo>
                <a:lnTo>
                  <a:pt x="572290" y="122412"/>
                </a:lnTo>
                <a:lnTo>
                  <a:pt x="622757" y="117223"/>
                </a:lnTo>
                <a:lnTo>
                  <a:pt x="673007" y="110953"/>
                </a:lnTo>
                <a:lnTo>
                  <a:pt x="723051" y="103672"/>
                </a:lnTo>
                <a:lnTo>
                  <a:pt x="772903" y="95448"/>
                </a:lnTo>
                <a:lnTo>
                  <a:pt x="822576" y="86349"/>
                </a:lnTo>
                <a:lnTo>
                  <a:pt x="872083" y="76445"/>
                </a:lnTo>
                <a:lnTo>
                  <a:pt x="921435" y="65805"/>
                </a:lnTo>
                <a:lnTo>
                  <a:pt x="970646" y="54496"/>
                </a:lnTo>
                <a:lnTo>
                  <a:pt x="1019729" y="42587"/>
                </a:lnTo>
                <a:lnTo>
                  <a:pt x="1117560" y="17245"/>
                </a:lnTo>
                <a:lnTo>
                  <a:pt x="1180484" y="0"/>
                </a:lnTo>
                <a:close/>
              </a:path>
            </a:pathLst>
          </a:custGeom>
          <a:solidFill>
            <a:srgbClr val="6AC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Retângulo 37"/>
          <p:cNvSpPr/>
          <p:nvPr/>
        </p:nvSpPr>
        <p:spPr>
          <a:xfrm>
            <a:off x="161408" y="777811"/>
            <a:ext cx="8589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ítulo 15"/>
          <p:cNvSpPr txBox="1">
            <a:spLocks/>
          </p:cNvSpPr>
          <p:nvPr/>
        </p:nvSpPr>
        <p:spPr>
          <a:xfrm>
            <a:off x="321088" y="777811"/>
            <a:ext cx="8483171" cy="1046440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pt-PT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Comissão Organizadora da Conferência</a:t>
            </a:r>
            <a:endParaRPr lang="pt-BR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Retângulo 43"/>
          <p:cNvSpPr/>
          <p:nvPr/>
        </p:nvSpPr>
        <p:spPr>
          <a:xfrm>
            <a:off x="246500" y="2005529"/>
            <a:ext cx="82526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Comissão Organizadora deve coordenar todo o processo da conferência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/>
            <a:endParaRPr lang="pt-P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</a:t>
            </a: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Conselho Municipal de Saúde – CMS deve eleger a Comissão de Organização da Conferência Municipal de Saúde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algn="just"/>
            <a:endParaRPr lang="pt-P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Secretaria de Saúde deve integrar a Comissão de Organização e providenciar a estrutura necessária para a realização da 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Conferência;</a:t>
            </a:r>
          </a:p>
          <a:p>
            <a:pPr algn="just"/>
            <a:endParaRPr lang="pt-P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facilitar o trabalho, a Comissão de Organização poderá criar comissões, distribuindo assim as responsabilidades entre os envolvidos.</a:t>
            </a:r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8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37883" y="6648006"/>
            <a:ext cx="1557304" cy="207295"/>
          </a:xfrm>
          <a:custGeom>
            <a:avLst/>
            <a:gdLst/>
            <a:ahLst/>
            <a:cxnLst/>
            <a:rect l="l" t="t" r="r" b="b"/>
            <a:pathLst>
              <a:path w="1821179" h="228600">
                <a:moveTo>
                  <a:pt x="1815490" y="0"/>
                </a:moveTo>
                <a:lnTo>
                  <a:pt x="2438" y="0"/>
                </a:lnTo>
                <a:lnTo>
                  <a:pt x="546" y="2019"/>
                </a:lnTo>
                <a:lnTo>
                  <a:pt x="1320" y="4343"/>
                </a:lnTo>
                <a:lnTo>
                  <a:pt x="3553" y="13376"/>
                </a:lnTo>
                <a:lnTo>
                  <a:pt x="12141" y="53532"/>
                </a:lnTo>
                <a:lnTo>
                  <a:pt x="17476" y="93023"/>
                </a:lnTo>
                <a:lnTo>
                  <a:pt x="18618" y="116992"/>
                </a:lnTo>
                <a:lnTo>
                  <a:pt x="19558" y="120916"/>
                </a:lnTo>
                <a:lnTo>
                  <a:pt x="19621" y="126568"/>
                </a:lnTo>
                <a:lnTo>
                  <a:pt x="20294" y="128104"/>
                </a:lnTo>
                <a:lnTo>
                  <a:pt x="24409" y="130530"/>
                </a:lnTo>
                <a:lnTo>
                  <a:pt x="24574" y="132842"/>
                </a:lnTo>
                <a:lnTo>
                  <a:pt x="20370" y="148915"/>
                </a:lnTo>
                <a:lnTo>
                  <a:pt x="16992" y="162221"/>
                </a:lnTo>
                <a:lnTo>
                  <a:pt x="13643" y="175535"/>
                </a:lnTo>
                <a:lnTo>
                  <a:pt x="10261" y="188836"/>
                </a:lnTo>
                <a:lnTo>
                  <a:pt x="6000" y="205366"/>
                </a:lnTo>
                <a:lnTo>
                  <a:pt x="3917" y="213644"/>
                </a:lnTo>
                <a:lnTo>
                  <a:pt x="1435" y="224078"/>
                </a:lnTo>
                <a:lnTo>
                  <a:pt x="0" y="226885"/>
                </a:lnTo>
                <a:lnTo>
                  <a:pt x="3543" y="228079"/>
                </a:lnTo>
                <a:lnTo>
                  <a:pt x="1760080" y="228079"/>
                </a:lnTo>
                <a:lnTo>
                  <a:pt x="1777803" y="172370"/>
                </a:lnTo>
                <a:lnTo>
                  <a:pt x="1797453" y="98580"/>
                </a:lnTo>
                <a:lnTo>
                  <a:pt x="1817827" y="21856"/>
                </a:lnTo>
                <a:lnTo>
                  <a:pt x="1820354" y="15506"/>
                </a:lnTo>
                <a:lnTo>
                  <a:pt x="1820633" y="8648"/>
                </a:lnTo>
                <a:lnTo>
                  <a:pt x="1818970" y="5715"/>
                </a:lnTo>
                <a:lnTo>
                  <a:pt x="1819529" y="1435"/>
                </a:lnTo>
                <a:lnTo>
                  <a:pt x="1815490" y="0"/>
                </a:lnTo>
                <a:close/>
              </a:path>
            </a:pathLst>
          </a:custGeom>
          <a:solidFill>
            <a:srgbClr val="FAA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8827" y="6648006"/>
            <a:ext cx="1413410" cy="207871"/>
          </a:xfrm>
          <a:custGeom>
            <a:avLst/>
            <a:gdLst/>
            <a:ahLst/>
            <a:cxnLst/>
            <a:rect l="l" t="t" r="r" b="b"/>
            <a:pathLst>
              <a:path w="1652904" h="229234">
                <a:moveTo>
                  <a:pt x="1626141" y="228041"/>
                </a:moveTo>
                <a:lnTo>
                  <a:pt x="1622925" y="228041"/>
                </a:lnTo>
                <a:lnTo>
                  <a:pt x="1625096" y="228790"/>
                </a:lnTo>
                <a:lnTo>
                  <a:pt x="1626141" y="228041"/>
                </a:lnTo>
                <a:close/>
              </a:path>
              <a:path w="1652904" h="229234">
                <a:moveTo>
                  <a:pt x="8082" y="224485"/>
                </a:moveTo>
                <a:lnTo>
                  <a:pt x="1262" y="224840"/>
                </a:lnTo>
                <a:lnTo>
                  <a:pt x="81" y="226618"/>
                </a:lnTo>
                <a:lnTo>
                  <a:pt x="0" y="227406"/>
                </a:lnTo>
                <a:lnTo>
                  <a:pt x="182" y="227761"/>
                </a:lnTo>
                <a:lnTo>
                  <a:pt x="830" y="228015"/>
                </a:lnTo>
                <a:lnTo>
                  <a:pt x="2621" y="228155"/>
                </a:lnTo>
                <a:lnTo>
                  <a:pt x="1626141" y="228041"/>
                </a:lnTo>
                <a:lnTo>
                  <a:pt x="1627027" y="227406"/>
                </a:lnTo>
                <a:lnTo>
                  <a:pt x="1627765" y="224510"/>
                </a:lnTo>
                <a:lnTo>
                  <a:pt x="731524" y="224510"/>
                </a:lnTo>
                <a:lnTo>
                  <a:pt x="8082" y="224485"/>
                </a:lnTo>
                <a:close/>
              </a:path>
              <a:path w="1652904" h="229234">
                <a:moveTo>
                  <a:pt x="1626862" y="0"/>
                </a:moveTo>
                <a:lnTo>
                  <a:pt x="793208" y="0"/>
                </a:lnTo>
                <a:lnTo>
                  <a:pt x="790910" y="1778"/>
                </a:lnTo>
                <a:lnTo>
                  <a:pt x="789944" y="4279"/>
                </a:lnTo>
                <a:lnTo>
                  <a:pt x="786652" y="16979"/>
                </a:lnTo>
                <a:lnTo>
                  <a:pt x="781427" y="36857"/>
                </a:lnTo>
                <a:lnTo>
                  <a:pt x="767701" y="88267"/>
                </a:lnTo>
                <a:lnTo>
                  <a:pt x="731524" y="224510"/>
                </a:lnTo>
                <a:lnTo>
                  <a:pt x="1627765" y="224510"/>
                </a:lnTo>
                <a:lnTo>
                  <a:pt x="1646750" y="150101"/>
                </a:lnTo>
                <a:lnTo>
                  <a:pt x="1648172" y="144602"/>
                </a:lnTo>
                <a:lnTo>
                  <a:pt x="1649696" y="139115"/>
                </a:lnTo>
                <a:lnTo>
                  <a:pt x="1651335" y="131648"/>
                </a:lnTo>
                <a:lnTo>
                  <a:pt x="1652427" y="128409"/>
                </a:lnTo>
                <a:lnTo>
                  <a:pt x="1645150" y="127622"/>
                </a:lnTo>
                <a:lnTo>
                  <a:pt x="1645785" y="124815"/>
                </a:lnTo>
                <a:lnTo>
                  <a:pt x="1645670" y="121932"/>
                </a:lnTo>
                <a:lnTo>
                  <a:pt x="1641746" y="72707"/>
                </a:lnTo>
                <a:lnTo>
                  <a:pt x="1631336" y="18016"/>
                </a:lnTo>
                <a:lnTo>
                  <a:pt x="1626862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47365" y="6648006"/>
            <a:ext cx="679827" cy="206142"/>
          </a:xfrm>
          <a:custGeom>
            <a:avLst/>
            <a:gdLst/>
            <a:ahLst/>
            <a:cxnLst/>
            <a:rect l="l" t="t" r="r" b="b"/>
            <a:pathLst>
              <a:path w="795020" h="227329">
                <a:moveTo>
                  <a:pt x="794918" y="0"/>
                </a:moveTo>
                <a:lnTo>
                  <a:pt x="52679" y="0"/>
                </a:lnTo>
                <a:lnTo>
                  <a:pt x="50266" y="1092"/>
                </a:lnTo>
                <a:lnTo>
                  <a:pt x="36360" y="44843"/>
                </a:lnTo>
                <a:lnTo>
                  <a:pt x="22491" y="98893"/>
                </a:lnTo>
                <a:lnTo>
                  <a:pt x="11252" y="153581"/>
                </a:lnTo>
                <a:lnTo>
                  <a:pt x="2952" y="204451"/>
                </a:lnTo>
                <a:lnTo>
                  <a:pt x="0" y="225475"/>
                </a:lnTo>
                <a:lnTo>
                  <a:pt x="2120" y="226695"/>
                </a:lnTo>
                <a:lnTo>
                  <a:pt x="730630" y="226733"/>
                </a:lnTo>
                <a:lnTo>
                  <a:pt x="733717" y="227126"/>
                </a:lnTo>
                <a:lnTo>
                  <a:pt x="735202" y="225717"/>
                </a:lnTo>
                <a:lnTo>
                  <a:pt x="740792" y="204437"/>
                </a:lnTo>
                <a:lnTo>
                  <a:pt x="745605" y="186256"/>
                </a:lnTo>
                <a:lnTo>
                  <a:pt x="782599" y="47332"/>
                </a:lnTo>
                <a:lnTo>
                  <a:pt x="785710" y="35506"/>
                </a:lnTo>
                <a:lnTo>
                  <a:pt x="794918" y="0"/>
                </a:lnTo>
                <a:close/>
              </a:path>
            </a:pathLst>
          </a:custGeom>
          <a:solidFill>
            <a:srgbClr val="B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408" y="6648006"/>
            <a:ext cx="582088" cy="207295"/>
          </a:xfrm>
          <a:custGeom>
            <a:avLst/>
            <a:gdLst/>
            <a:ahLst/>
            <a:cxnLst/>
            <a:rect l="l" t="t" r="r" b="b"/>
            <a:pathLst>
              <a:path w="680719" h="228600">
                <a:moveTo>
                  <a:pt x="677292" y="227584"/>
                </a:moveTo>
                <a:lnTo>
                  <a:pt x="674065" y="227584"/>
                </a:lnTo>
                <a:lnTo>
                  <a:pt x="676414" y="228295"/>
                </a:lnTo>
                <a:lnTo>
                  <a:pt x="677292" y="227584"/>
                </a:lnTo>
                <a:close/>
              </a:path>
              <a:path w="680719" h="228600">
                <a:moveTo>
                  <a:pt x="677570" y="0"/>
                </a:moveTo>
                <a:lnTo>
                  <a:pt x="1409" y="0"/>
                </a:lnTo>
                <a:lnTo>
                  <a:pt x="0" y="2032"/>
                </a:lnTo>
                <a:lnTo>
                  <a:pt x="698" y="4089"/>
                </a:lnTo>
                <a:lnTo>
                  <a:pt x="3378" y="13754"/>
                </a:lnTo>
                <a:lnTo>
                  <a:pt x="5816" y="21209"/>
                </a:lnTo>
                <a:lnTo>
                  <a:pt x="22559" y="76654"/>
                </a:lnTo>
                <a:lnTo>
                  <a:pt x="67830" y="227622"/>
                </a:lnTo>
                <a:lnTo>
                  <a:pt x="677292" y="227584"/>
                </a:lnTo>
                <a:lnTo>
                  <a:pt x="678421" y="226669"/>
                </a:lnTo>
                <a:lnTo>
                  <a:pt x="680351" y="223570"/>
                </a:lnTo>
                <a:lnTo>
                  <a:pt x="679640" y="220078"/>
                </a:lnTo>
                <a:lnTo>
                  <a:pt x="679541" y="4089"/>
                </a:lnTo>
                <a:lnTo>
                  <a:pt x="679475" y="2692"/>
                </a:lnTo>
                <a:lnTo>
                  <a:pt x="678992" y="1143"/>
                </a:lnTo>
                <a:lnTo>
                  <a:pt x="677570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0947" y="6648008"/>
            <a:ext cx="595120" cy="206719"/>
          </a:xfrm>
          <a:custGeom>
            <a:avLst/>
            <a:gdLst/>
            <a:ahLst/>
            <a:cxnLst/>
            <a:rect l="l" t="t" r="r" b="b"/>
            <a:pathLst>
              <a:path w="695960" h="227965">
                <a:moveTo>
                  <a:pt x="623658" y="0"/>
                </a:moveTo>
                <a:lnTo>
                  <a:pt x="0" y="0"/>
                </a:lnTo>
                <a:lnTo>
                  <a:pt x="266" y="711"/>
                </a:lnTo>
                <a:lnTo>
                  <a:pt x="584" y="1422"/>
                </a:lnTo>
                <a:lnTo>
                  <a:pt x="44503" y="167156"/>
                </a:lnTo>
                <a:lnTo>
                  <a:pt x="60172" y="226644"/>
                </a:lnTo>
                <a:lnTo>
                  <a:pt x="62039" y="227672"/>
                </a:lnTo>
                <a:lnTo>
                  <a:pt x="690168" y="227558"/>
                </a:lnTo>
                <a:lnTo>
                  <a:pt x="693775" y="227431"/>
                </a:lnTo>
                <a:lnTo>
                  <a:pt x="695629" y="225361"/>
                </a:lnTo>
                <a:lnTo>
                  <a:pt x="694829" y="223100"/>
                </a:lnTo>
                <a:lnTo>
                  <a:pt x="682797" y="184113"/>
                </a:lnTo>
                <a:lnTo>
                  <a:pt x="638116" y="39881"/>
                </a:lnTo>
                <a:lnTo>
                  <a:pt x="632819" y="22936"/>
                </a:lnTo>
                <a:lnTo>
                  <a:pt x="626694" y="3682"/>
                </a:lnTo>
                <a:lnTo>
                  <a:pt x="626033" y="1269"/>
                </a:lnTo>
                <a:lnTo>
                  <a:pt x="62365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3485" y="6648006"/>
            <a:ext cx="528875" cy="206719"/>
          </a:xfrm>
          <a:custGeom>
            <a:avLst/>
            <a:gdLst/>
            <a:ahLst/>
            <a:cxnLst/>
            <a:rect l="l" t="t" r="r" b="b"/>
            <a:pathLst>
              <a:path w="618490" h="227965">
                <a:moveTo>
                  <a:pt x="618020" y="0"/>
                </a:moveTo>
                <a:lnTo>
                  <a:pt x="2501" y="0"/>
                </a:lnTo>
                <a:lnTo>
                  <a:pt x="0" y="2044"/>
                </a:lnTo>
                <a:lnTo>
                  <a:pt x="444" y="4991"/>
                </a:lnTo>
                <a:lnTo>
                  <a:pt x="495" y="222300"/>
                </a:lnTo>
                <a:lnTo>
                  <a:pt x="617004" y="227660"/>
                </a:lnTo>
                <a:lnTo>
                  <a:pt x="618134" y="226695"/>
                </a:lnTo>
                <a:lnTo>
                  <a:pt x="618020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4076" y="6648008"/>
            <a:ext cx="493038" cy="206719"/>
          </a:xfrm>
          <a:custGeom>
            <a:avLst/>
            <a:gdLst/>
            <a:ahLst/>
            <a:cxnLst/>
            <a:rect l="l" t="t" r="r" b="b"/>
            <a:pathLst>
              <a:path w="576579" h="227965">
                <a:moveTo>
                  <a:pt x="502767" y="0"/>
                </a:moveTo>
                <a:lnTo>
                  <a:pt x="2209" y="0"/>
                </a:lnTo>
                <a:lnTo>
                  <a:pt x="0" y="2158"/>
                </a:lnTo>
                <a:lnTo>
                  <a:pt x="1041" y="4559"/>
                </a:lnTo>
                <a:lnTo>
                  <a:pt x="1790" y="6883"/>
                </a:lnTo>
                <a:lnTo>
                  <a:pt x="6808" y="22821"/>
                </a:lnTo>
                <a:lnTo>
                  <a:pt x="16653" y="54760"/>
                </a:lnTo>
                <a:lnTo>
                  <a:pt x="21628" y="70713"/>
                </a:lnTo>
                <a:lnTo>
                  <a:pt x="25051" y="81603"/>
                </a:lnTo>
                <a:lnTo>
                  <a:pt x="28447" y="92497"/>
                </a:lnTo>
                <a:lnTo>
                  <a:pt x="60126" y="194904"/>
                </a:lnTo>
                <a:lnTo>
                  <a:pt x="69176" y="223989"/>
                </a:lnTo>
                <a:lnTo>
                  <a:pt x="70002" y="226123"/>
                </a:lnTo>
                <a:lnTo>
                  <a:pt x="72097" y="227431"/>
                </a:lnTo>
                <a:lnTo>
                  <a:pt x="570814" y="227571"/>
                </a:lnTo>
                <a:lnTo>
                  <a:pt x="574138" y="227431"/>
                </a:lnTo>
                <a:lnTo>
                  <a:pt x="575983" y="225056"/>
                </a:lnTo>
                <a:lnTo>
                  <a:pt x="574624" y="222669"/>
                </a:lnTo>
                <a:lnTo>
                  <a:pt x="570445" y="209459"/>
                </a:lnTo>
                <a:lnTo>
                  <a:pt x="563586" y="187506"/>
                </a:lnTo>
                <a:lnTo>
                  <a:pt x="553520" y="155458"/>
                </a:lnTo>
                <a:lnTo>
                  <a:pt x="546939" y="134377"/>
                </a:lnTo>
                <a:lnTo>
                  <a:pt x="540332" y="113302"/>
                </a:lnTo>
                <a:lnTo>
                  <a:pt x="533641" y="92252"/>
                </a:lnTo>
                <a:lnTo>
                  <a:pt x="533184" y="90398"/>
                </a:lnTo>
                <a:lnTo>
                  <a:pt x="531545" y="89090"/>
                </a:lnTo>
                <a:lnTo>
                  <a:pt x="531329" y="87121"/>
                </a:lnTo>
                <a:lnTo>
                  <a:pt x="529501" y="80771"/>
                </a:lnTo>
                <a:lnTo>
                  <a:pt x="528193" y="74294"/>
                </a:lnTo>
                <a:lnTo>
                  <a:pt x="521395" y="52934"/>
                </a:lnTo>
                <a:lnTo>
                  <a:pt x="516653" y="37871"/>
                </a:lnTo>
                <a:lnTo>
                  <a:pt x="506348" y="4851"/>
                </a:lnTo>
                <a:lnTo>
                  <a:pt x="505701" y="1689"/>
                </a:lnTo>
                <a:lnTo>
                  <a:pt x="502767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8649" y="6648006"/>
            <a:ext cx="490323" cy="206719"/>
          </a:xfrm>
          <a:custGeom>
            <a:avLst/>
            <a:gdLst/>
            <a:ahLst/>
            <a:cxnLst/>
            <a:rect l="l" t="t" r="r" b="b"/>
            <a:pathLst>
              <a:path w="573404" h="227965">
                <a:moveTo>
                  <a:pt x="570920" y="227139"/>
                </a:moveTo>
                <a:lnTo>
                  <a:pt x="568502" y="227139"/>
                </a:lnTo>
                <a:lnTo>
                  <a:pt x="570191" y="227533"/>
                </a:lnTo>
                <a:lnTo>
                  <a:pt x="570920" y="227139"/>
                </a:lnTo>
                <a:close/>
              </a:path>
              <a:path w="573404" h="227965">
                <a:moveTo>
                  <a:pt x="500875" y="0"/>
                </a:moveTo>
                <a:lnTo>
                  <a:pt x="2133" y="0"/>
                </a:lnTo>
                <a:lnTo>
                  <a:pt x="0" y="2590"/>
                </a:lnTo>
                <a:lnTo>
                  <a:pt x="1168" y="5295"/>
                </a:lnTo>
                <a:lnTo>
                  <a:pt x="4462" y="15568"/>
                </a:lnTo>
                <a:lnTo>
                  <a:pt x="9287" y="30982"/>
                </a:lnTo>
                <a:lnTo>
                  <a:pt x="16889" y="54959"/>
                </a:lnTo>
                <a:lnTo>
                  <a:pt x="22020" y="71245"/>
                </a:lnTo>
                <a:lnTo>
                  <a:pt x="59893" y="191994"/>
                </a:lnTo>
                <a:lnTo>
                  <a:pt x="70916" y="226872"/>
                </a:lnTo>
                <a:lnTo>
                  <a:pt x="71488" y="227164"/>
                </a:lnTo>
                <a:lnTo>
                  <a:pt x="570920" y="227139"/>
                </a:lnTo>
                <a:lnTo>
                  <a:pt x="571766" y="226682"/>
                </a:lnTo>
                <a:lnTo>
                  <a:pt x="573316" y="225183"/>
                </a:lnTo>
                <a:lnTo>
                  <a:pt x="573214" y="223405"/>
                </a:lnTo>
                <a:lnTo>
                  <a:pt x="572033" y="219176"/>
                </a:lnTo>
                <a:lnTo>
                  <a:pt x="571525" y="216750"/>
                </a:lnTo>
                <a:lnTo>
                  <a:pt x="570763" y="214426"/>
                </a:lnTo>
                <a:lnTo>
                  <a:pt x="563733" y="192486"/>
                </a:lnTo>
                <a:lnTo>
                  <a:pt x="556847" y="170502"/>
                </a:lnTo>
                <a:lnTo>
                  <a:pt x="550003" y="148506"/>
                </a:lnTo>
                <a:lnTo>
                  <a:pt x="543102" y="126530"/>
                </a:lnTo>
                <a:lnTo>
                  <a:pt x="538429" y="111815"/>
                </a:lnTo>
                <a:lnTo>
                  <a:pt x="533793" y="97091"/>
                </a:lnTo>
                <a:lnTo>
                  <a:pt x="526662" y="74095"/>
                </a:lnTo>
                <a:lnTo>
                  <a:pt x="519491" y="51115"/>
                </a:lnTo>
                <a:lnTo>
                  <a:pt x="512271" y="28152"/>
                </a:lnTo>
                <a:lnTo>
                  <a:pt x="504990" y="5207"/>
                </a:lnTo>
                <a:lnTo>
                  <a:pt x="504240" y="2895"/>
                </a:lnTo>
                <a:lnTo>
                  <a:pt x="503034" y="1079"/>
                </a:lnTo>
                <a:lnTo>
                  <a:pt x="500875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3035" y="6648006"/>
            <a:ext cx="478920" cy="206142"/>
          </a:xfrm>
          <a:custGeom>
            <a:avLst/>
            <a:gdLst/>
            <a:ahLst/>
            <a:cxnLst/>
            <a:rect l="l" t="t" r="r" b="b"/>
            <a:pathLst>
              <a:path w="560070" h="227329">
                <a:moveTo>
                  <a:pt x="486168" y="0"/>
                </a:moveTo>
                <a:lnTo>
                  <a:pt x="62560" y="0"/>
                </a:lnTo>
                <a:lnTo>
                  <a:pt x="59461" y="1320"/>
                </a:lnTo>
                <a:lnTo>
                  <a:pt x="58889" y="4368"/>
                </a:lnTo>
                <a:lnTo>
                  <a:pt x="54412" y="21071"/>
                </a:lnTo>
                <a:lnTo>
                  <a:pt x="43345" y="62915"/>
                </a:lnTo>
                <a:lnTo>
                  <a:pt x="5058" y="206824"/>
                </a:lnTo>
                <a:lnTo>
                  <a:pt x="0" y="226212"/>
                </a:lnTo>
                <a:lnTo>
                  <a:pt x="812" y="227164"/>
                </a:lnTo>
                <a:lnTo>
                  <a:pt x="556044" y="227139"/>
                </a:lnTo>
                <a:lnTo>
                  <a:pt x="559803" y="225094"/>
                </a:lnTo>
                <a:lnTo>
                  <a:pt x="557872" y="222072"/>
                </a:lnTo>
                <a:lnTo>
                  <a:pt x="548410" y="192033"/>
                </a:lnTo>
                <a:lnTo>
                  <a:pt x="531165" y="137011"/>
                </a:lnTo>
                <a:lnTo>
                  <a:pt x="514463" y="83994"/>
                </a:lnTo>
                <a:lnTo>
                  <a:pt x="498445" y="32934"/>
                </a:lnTo>
                <a:lnTo>
                  <a:pt x="489437" y="4368"/>
                </a:lnTo>
                <a:lnTo>
                  <a:pt x="488746" y="1790"/>
                </a:lnTo>
                <a:lnTo>
                  <a:pt x="48616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3809" y="6648007"/>
            <a:ext cx="687972" cy="206719"/>
          </a:xfrm>
          <a:custGeom>
            <a:avLst/>
            <a:gdLst/>
            <a:ahLst/>
            <a:cxnLst/>
            <a:rect l="l" t="t" r="r" b="b"/>
            <a:pathLst>
              <a:path w="804545" h="227965">
                <a:moveTo>
                  <a:pt x="490689" y="0"/>
                </a:moveTo>
                <a:lnTo>
                  <a:pt x="60731" y="0"/>
                </a:lnTo>
                <a:lnTo>
                  <a:pt x="56807" y="1854"/>
                </a:lnTo>
                <a:lnTo>
                  <a:pt x="57962" y="5435"/>
                </a:lnTo>
                <a:lnTo>
                  <a:pt x="57937" y="8623"/>
                </a:lnTo>
                <a:lnTo>
                  <a:pt x="14180" y="173581"/>
                </a:lnTo>
                <a:lnTo>
                  <a:pt x="0" y="227393"/>
                </a:lnTo>
                <a:lnTo>
                  <a:pt x="1663" y="227457"/>
                </a:lnTo>
                <a:lnTo>
                  <a:pt x="800328" y="227647"/>
                </a:lnTo>
                <a:lnTo>
                  <a:pt x="804252" y="227520"/>
                </a:lnTo>
                <a:lnTo>
                  <a:pt x="804303" y="226910"/>
                </a:lnTo>
                <a:lnTo>
                  <a:pt x="804125" y="226377"/>
                </a:lnTo>
                <a:lnTo>
                  <a:pt x="803732" y="225920"/>
                </a:lnTo>
                <a:lnTo>
                  <a:pt x="801846" y="224612"/>
                </a:lnTo>
                <a:lnTo>
                  <a:pt x="439305" y="224536"/>
                </a:lnTo>
                <a:lnTo>
                  <a:pt x="434530" y="224332"/>
                </a:lnTo>
                <a:lnTo>
                  <a:pt x="433641" y="223177"/>
                </a:lnTo>
                <a:lnTo>
                  <a:pt x="483372" y="35999"/>
                </a:lnTo>
                <a:lnTo>
                  <a:pt x="491820" y="4356"/>
                </a:lnTo>
                <a:lnTo>
                  <a:pt x="492531" y="2032"/>
                </a:lnTo>
                <a:lnTo>
                  <a:pt x="490689" y="0"/>
                </a:lnTo>
                <a:close/>
              </a:path>
              <a:path w="804545" h="227965">
                <a:moveTo>
                  <a:pt x="800582" y="223735"/>
                </a:moveTo>
                <a:lnTo>
                  <a:pt x="797013" y="224612"/>
                </a:lnTo>
                <a:lnTo>
                  <a:pt x="801846" y="224612"/>
                </a:lnTo>
                <a:lnTo>
                  <a:pt x="800582" y="223735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81912" y="6648006"/>
            <a:ext cx="957839" cy="207295"/>
          </a:xfrm>
          <a:custGeom>
            <a:avLst/>
            <a:gdLst/>
            <a:ahLst/>
            <a:cxnLst/>
            <a:rect l="l" t="t" r="r" b="b"/>
            <a:pathLst>
              <a:path w="1120140" h="228600">
                <a:moveTo>
                  <a:pt x="1688" y="224091"/>
                </a:moveTo>
                <a:lnTo>
                  <a:pt x="1" y="226555"/>
                </a:lnTo>
                <a:lnTo>
                  <a:pt x="0" y="226872"/>
                </a:lnTo>
                <a:lnTo>
                  <a:pt x="1065" y="228587"/>
                </a:lnTo>
                <a:lnTo>
                  <a:pt x="2907" y="227545"/>
                </a:lnTo>
                <a:lnTo>
                  <a:pt x="1117035" y="227545"/>
                </a:lnTo>
                <a:lnTo>
                  <a:pt x="1119846" y="227444"/>
                </a:lnTo>
                <a:lnTo>
                  <a:pt x="1119784" y="227164"/>
                </a:lnTo>
                <a:lnTo>
                  <a:pt x="565872" y="227164"/>
                </a:lnTo>
                <a:lnTo>
                  <a:pt x="564742" y="225894"/>
                </a:lnTo>
                <a:lnTo>
                  <a:pt x="565110" y="224624"/>
                </a:lnTo>
                <a:lnTo>
                  <a:pt x="4431" y="224624"/>
                </a:lnTo>
                <a:lnTo>
                  <a:pt x="1688" y="224091"/>
                </a:lnTo>
                <a:close/>
              </a:path>
              <a:path w="1120140" h="228600">
                <a:moveTo>
                  <a:pt x="1117035" y="227545"/>
                </a:moveTo>
                <a:lnTo>
                  <a:pt x="2907" y="227545"/>
                </a:lnTo>
                <a:lnTo>
                  <a:pt x="1115630" y="227596"/>
                </a:lnTo>
                <a:lnTo>
                  <a:pt x="1117035" y="227545"/>
                </a:lnTo>
                <a:close/>
              </a:path>
              <a:path w="1120140" h="228600">
                <a:moveTo>
                  <a:pt x="570952" y="226555"/>
                </a:moveTo>
                <a:lnTo>
                  <a:pt x="565872" y="227164"/>
                </a:lnTo>
                <a:lnTo>
                  <a:pt x="1119784" y="227164"/>
                </a:lnTo>
                <a:lnTo>
                  <a:pt x="1119719" y="226872"/>
                </a:lnTo>
                <a:lnTo>
                  <a:pt x="1119440" y="226707"/>
                </a:lnTo>
                <a:lnTo>
                  <a:pt x="572311" y="226695"/>
                </a:lnTo>
                <a:lnTo>
                  <a:pt x="570952" y="226555"/>
                </a:lnTo>
                <a:close/>
              </a:path>
              <a:path w="1120140" h="228600">
                <a:moveTo>
                  <a:pt x="625207" y="0"/>
                </a:moveTo>
                <a:lnTo>
                  <a:pt x="196163" y="0"/>
                </a:lnTo>
                <a:lnTo>
                  <a:pt x="193800" y="1308"/>
                </a:lnTo>
                <a:lnTo>
                  <a:pt x="193089" y="3632"/>
                </a:lnTo>
                <a:lnTo>
                  <a:pt x="166510" y="102987"/>
                </a:lnTo>
                <a:lnTo>
                  <a:pt x="134187" y="224434"/>
                </a:lnTo>
                <a:lnTo>
                  <a:pt x="4431" y="224624"/>
                </a:lnTo>
                <a:lnTo>
                  <a:pt x="565110" y="224624"/>
                </a:lnTo>
                <a:lnTo>
                  <a:pt x="568171" y="214058"/>
                </a:lnTo>
                <a:lnTo>
                  <a:pt x="570127" y="205994"/>
                </a:lnTo>
                <a:lnTo>
                  <a:pt x="611989" y="49127"/>
                </a:lnTo>
                <a:lnTo>
                  <a:pt x="625207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613" y="6648001"/>
            <a:ext cx="670053" cy="207871"/>
          </a:xfrm>
          <a:custGeom>
            <a:avLst/>
            <a:gdLst/>
            <a:ahLst/>
            <a:cxnLst/>
            <a:rect l="l" t="t" r="r" b="b"/>
            <a:pathLst>
              <a:path w="783589" h="229234">
                <a:moveTo>
                  <a:pt x="490423" y="0"/>
                </a:moveTo>
                <a:lnTo>
                  <a:pt x="60464" y="0"/>
                </a:lnTo>
                <a:lnTo>
                  <a:pt x="0" y="227558"/>
                </a:lnTo>
                <a:lnTo>
                  <a:pt x="780605" y="227596"/>
                </a:lnTo>
                <a:lnTo>
                  <a:pt x="782459" y="228663"/>
                </a:lnTo>
                <a:lnTo>
                  <a:pt x="783602" y="226695"/>
                </a:lnTo>
                <a:lnTo>
                  <a:pt x="782000" y="224650"/>
                </a:lnTo>
                <a:lnTo>
                  <a:pt x="439737" y="224650"/>
                </a:lnTo>
                <a:lnTo>
                  <a:pt x="434085" y="224231"/>
                </a:lnTo>
                <a:lnTo>
                  <a:pt x="433349" y="223240"/>
                </a:lnTo>
                <a:lnTo>
                  <a:pt x="434352" y="217944"/>
                </a:lnTo>
                <a:lnTo>
                  <a:pt x="434746" y="216446"/>
                </a:lnTo>
                <a:lnTo>
                  <a:pt x="438409" y="203181"/>
                </a:lnTo>
                <a:lnTo>
                  <a:pt x="441564" y="191362"/>
                </a:lnTo>
                <a:lnTo>
                  <a:pt x="447801" y="167703"/>
                </a:lnTo>
                <a:lnTo>
                  <a:pt x="477413" y="56302"/>
                </a:lnTo>
                <a:lnTo>
                  <a:pt x="481801" y="39917"/>
                </a:lnTo>
                <a:lnTo>
                  <a:pt x="486163" y="23526"/>
                </a:lnTo>
                <a:lnTo>
                  <a:pt x="491045" y="4775"/>
                </a:lnTo>
                <a:lnTo>
                  <a:pt x="492086" y="2362"/>
                </a:lnTo>
                <a:lnTo>
                  <a:pt x="490423" y="0"/>
                </a:lnTo>
                <a:close/>
              </a:path>
              <a:path w="783589" h="229234">
                <a:moveTo>
                  <a:pt x="780935" y="223291"/>
                </a:moveTo>
                <a:lnTo>
                  <a:pt x="777163" y="224637"/>
                </a:lnTo>
                <a:lnTo>
                  <a:pt x="439737" y="224650"/>
                </a:lnTo>
                <a:lnTo>
                  <a:pt x="782000" y="224650"/>
                </a:lnTo>
                <a:lnTo>
                  <a:pt x="780935" y="223291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1795" y="6648008"/>
            <a:ext cx="371950" cy="206142"/>
          </a:xfrm>
          <a:custGeom>
            <a:avLst/>
            <a:gdLst/>
            <a:ahLst/>
            <a:cxnLst/>
            <a:rect l="l" t="t" r="r" b="b"/>
            <a:pathLst>
              <a:path w="434975" h="227329">
                <a:moveTo>
                  <a:pt x="374339" y="226745"/>
                </a:moveTo>
                <a:lnTo>
                  <a:pt x="368592" y="226745"/>
                </a:lnTo>
                <a:lnTo>
                  <a:pt x="373710" y="226898"/>
                </a:lnTo>
                <a:lnTo>
                  <a:pt x="374339" y="226745"/>
                </a:lnTo>
                <a:close/>
              </a:path>
              <a:path w="434975" h="227329">
                <a:moveTo>
                  <a:pt x="432371" y="0"/>
                </a:moveTo>
                <a:lnTo>
                  <a:pt x="60337" y="0"/>
                </a:lnTo>
                <a:lnTo>
                  <a:pt x="48985" y="42830"/>
                </a:lnTo>
                <a:lnTo>
                  <a:pt x="28734" y="119006"/>
                </a:lnTo>
                <a:lnTo>
                  <a:pt x="0" y="226771"/>
                </a:lnTo>
                <a:lnTo>
                  <a:pt x="374339" y="226745"/>
                </a:lnTo>
                <a:lnTo>
                  <a:pt x="377329" y="226021"/>
                </a:lnTo>
                <a:lnTo>
                  <a:pt x="377329" y="222580"/>
                </a:lnTo>
                <a:lnTo>
                  <a:pt x="409575" y="97574"/>
                </a:lnTo>
                <a:lnTo>
                  <a:pt x="421376" y="52041"/>
                </a:lnTo>
                <a:lnTo>
                  <a:pt x="427245" y="29261"/>
                </a:lnTo>
                <a:lnTo>
                  <a:pt x="433565" y="4216"/>
                </a:lnTo>
                <a:lnTo>
                  <a:pt x="434441" y="1955"/>
                </a:lnTo>
                <a:lnTo>
                  <a:pt x="432371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6220" y="6648002"/>
            <a:ext cx="356746" cy="206142"/>
          </a:xfrm>
          <a:custGeom>
            <a:avLst/>
            <a:gdLst/>
            <a:ahLst/>
            <a:cxnLst/>
            <a:rect l="l" t="t" r="r" b="b"/>
            <a:pathLst>
              <a:path w="417194" h="227329">
                <a:moveTo>
                  <a:pt x="417156" y="0"/>
                </a:moveTo>
                <a:lnTo>
                  <a:pt x="60528" y="0"/>
                </a:lnTo>
                <a:lnTo>
                  <a:pt x="60020" y="1460"/>
                </a:lnTo>
                <a:lnTo>
                  <a:pt x="59410" y="2870"/>
                </a:lnTo>
                <a:lnTo>
                  <a:pt x="0" y="226733"/>
                </a:lnTo>
                <a:lnTo>
                  <a:pt x="353707" y="226695"/>
                </a:lnTo>
                <a:lnTo>
                  <a:pt x="354012" y="225996"/>
                </a:lnTo>
                <a:lnTo>
                  <a:pt x="354431" y="225336"/>
                </a:lnTo>
                <a:lnTo>
                  <a:pt x="405917" y="41440"/>
                </a:lnTo>
                <a:lnTo>
                  <a:pt x="408770" y="31094"/>
                </a:lnTo>
                <a:lnTo>
                  <a:pt x="417156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31357" y="6648008"/>
            <a:ext cx="320366" cy="206719"/>
          </a:xfrm>
          <a:custGeom>
            <a:avLst/>
            <a:gdLst/>
            <a:ahLst/>
            <a:cxnLst/>
            <a:rect l="l" t="t" r="r" b="b"/>
            <a:pathLst>
              <a:path w="374650" h="227965">
                <a:moveTo>
                  <a:pt x="374561" y="0"/>
                </a:moveTo>
                <a:lnTo>
                  <a:pt x="58661" y="0"/>
                </a:lnTo>
                <a:lnTo>
                  <a:pt x="58508" y="1371"/>
                </a:lnTo>
                <a:lnTo>
                  <a:pt x="18554" y="156108"/>
                </a:lnTo>
                <a:lnTo>
                  <a:pt x="13942" y="173818"/>
                </a:lnTo>
                <a:lnTo>
                  <a:pt x="0" y="226898"/>
                </a:lnTo>
                <a:lnTo>
                  <a:pt x="152" y="227075"/>
                </a:lnTo>
                <a:lnTo>
                  <a:pt x="203" y="227520"/>
                </a:lnTo>
                <a:lnTo>
                  <a:pt x="374561" y="227558"/>
                </a:lnTo>
                <a:lnTo>
                  <a:pt x="374561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19" y="6648001"/>
            <a:ext cx="730868" cy="207295"/>
          </a:xfrm>
          <a:custGeom>
            <a:avLst/>
            <a:gdLst/>
            <a:ahLst/>
            <a:cxnLst/>
            <a:rect l="l" t="t" r="r" b="b"/>
            <a:pathLst>
              <a:path w="854710" h="228600">
                <a:moveTo>
                  <a:pt x="178562" y="0"/>
                </a:moveTo>
                <a:lnTo>
                  <a:pt x="2057" y="0"/>
                </a:lnTo>
                <a:lnTo>
                  <a:pt x="0" y="1981"/>
                </a:lnTo>
                <a:lnTo>
                  <a:pt x="825" y="4241"/>
                </a:lnTo>
                <a:lnTo>
                  <a:pt x="5955" y="21473"/>
                </a:lnTo>
                <a:lnTo>
                  <a:pt x="34153" y="115167"/>
                </a:lnTo>
                <a:lnTo>
                  <a:pt x="52538" y="176666"/>
                </a:lnTo>
                <a:lnTo>
                  <a:pt x="66700" y="224243"/>
                </a:lnTo>
                <a:lnTo>
                  <a:pt x="67678" y="226237"/>
                </a:lnTo>
                <a:lnTo>
                  <a:pt x="69850" y="227406"/>
                </a:lnTo>
                <a:lnTo>
                  <a:pt x="71805" y="227469"/>
                </a:lnTo>
                <a:lnTo>
                  <a:pt x="851877" y="227622"/>
                </a:lnTo>
                <a:lnTo>
                  <a:pt x="853554" y="228536"/>
                </a:lnTo>
                <a:lnTo>
                  <a:pt x="854498" y="226860"/>
                </a:lnTo>
                <a:lnTo>
                  <a:pt x="248132" y="226860"/>
                </a:lnTo>
                <a:lnTo>
                  <a:pt x="246468" y="225501"/>
                </a:lnTo>
                <a:lnTo>
                  <a:pt x="239178" y="200612"/>
                </a:lnTo>
                <a:lnTo>
                  <a:pt x="233016" y="179943"/>
                </a:lnTo>
                <a:lnTo>
                  <a:pt x="220611" y="138633"/>
                </a:lnTo>
                <a:lnTo>
                  <a:pt x="203150" y="80283"/>
                </a:lnTo>
                <a:lnTo>
                  <a:pt x="197294" y="60845"/>
                </a:lnTo>
                <a:lnTo>
                  <a:pt x="192654" y="45623"/>
                </a:lnTo>
                <a:lnTo>
                  <a:pt x="187971" y="30413"/>
                </a:lnTo>
                <a:lnTo>
                  <a:pt x="178562" y="0"/>
                </a:lnTo>
                <a:close/>
              </a:path>
              <a:path w="854710" h="228600">
                <a:moveTo>
                  <a:pt x="854570" y="226733"/>
                </a:moveTo>
                <a:lnTo>
                  <a:pt x="248132" y="226860"/>
                </a:lnTo>
                <a:lnTo>
                  <a:pt x="854498" y="226860"/>
                </a:lnTo>
                <a:lnTo>
                  <a:pt x="854570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78762" y="6648008"/>
            <a:ext cx="640189" cy="206719"/>
          </a:xfrm>
          <a:custGeom>
            <a:avLst/>
            <a:gdLst/>
            <a:ahLst/>
            <a:cxnLst/>
            <a:rect l="l" t="t" r="r" b="b"/>
            <a:pathLst>
              <a:path w="748665" h="227965">
                <a:moveTo>
                  <a:pt x="177418" y="0"/>
                </a:moveTo>
                <a:lnTo>
                  <a:pt x="0" y="0"/>
                </a:lnTo>
                <a:lnTo>
                  <a:pt x="368" y="1485"/>
                </a:lnTo>
                <a:lnTo>
                  <a:pt x="622" y="2997"/>
                </a:lnTo>
                <a:lnTo>
                  <a:pt x="55752" y="178333"/>
                </a:lnTo>
                <a:lnTo>
                  <a:pt x="59507" y="190411"/>
                </a:lnTo>
                <a:lnTo>
                  <a:pt x="70624" y="226694"/>
                </a:lnTo>
                <a:lnTo>
                  <a:pt x="70815" y="226910"/>
                </a:lnTo>
                <a:lnTo>
                  <a:pt x="70954" y="227164"/>
                </a:lnTo>
                <a:lnTo>
                  <a:pt x="71031" y="227444"/>
                </a:lnTo>
                <a:lnTo>
                  <a:pt x="72529" y="227482"/>
                </a:lnTo>
                <a:lnTo>
                  <a:pt x="744105" y="227647"/>
                </a:lnTo>
                <a:lnTo>
                  <a:pt x="745921" y="227507"/>
                </a:lnTo>
                <a:lnTo>
                  <a:pt x="747712" y="227431"/>
                </a:lnTo>
                <a:lnTo>
                  <a:pt x="747978" y="227025"/>
                </a:lnTo>
                <a:lnTo>
                  <a:pt x="745540" y="227025"/>
                </a:lnTo>
                <a:lnTo>
                  <a:pt x="744314" y="226834"/>
                </a:lnTo>
                <a:lnTo>
                  <a:pt x="249427" y="226834"/>
                </a:lnTo>
                <a:lnTo>
                  <a:pt x="247903" y="225437"/>
                </a:lnTo>
                <a:lnTo>
                  <a:pt x="243373" y="210585"/>
                </a:lnTo>
                <a:lnTo>
                  <a:pt x="239837" y="199243"/>
                </a:lnTo>
                <a:lnTo>
                  <a:pt x="187629" y="33540"/>
                </a:lnTo>
                <a:lnTo>
                  <a:pt x="185028" y="25169"/>
                </a:lnTo>
                <a:lnTo>
                  <a:pt x="177418" y="0"/>
                </a:lnTo>
                <a:close/>
              </a:path>
              <a:path w="748665" h="227965">
                <a:moveTo>
                  <a:pt x="747026" y="225564"/>
                </a:moveTo>
                <a:lnTo>
                  <a:pt x="745540" y="227025"/>
                </a:lnTo>
                <a:lnTo>
                  <a:pt x="747978" y="227025"/>
                </a:lnTo>
                <a:lnTo>
                  <a:pt x="748334" y="226479"/>
                </a:lnTo>
                <a:lnTo>
                  <a:pt x="748042" y="225882"/>
                </a:lnTo>
                <a:lnTo>
                  <a:pt x="747026" y="225564"/>
                </a:lnTo>
                <a:close/>
              </a:path>
              <a:path w="748665" h="227965">
                <a:moveTo>
                  <a:pt x="743661" y="226733"/>
                </a:moveTo>
                <a:lnTo>
                  <a:pt x="249427" y="226834"/>
                </a:lnTo>
                <a:lnTo>
                  <a:pt x="744314" y="226834"/>
                </a:lnTo>
                <a:lnTo>
                  <a:pt x="743661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94253" y="6648006"/>
            <a:ext cx="211767" cy="206719"/>
          </a:xfrm>
          <a:custGeom>
            <a:avLst/>
            <a:gdLst/>
            <a:ahLst/>
            <a:cxnLst/>
            <a:rect l="l" t="t" r="r" b="b"/>
            <a:pathLst>
              <a:path w="247650" h="227965">
                <a:moveTo>
                  <a:pt x="177419" y="0"/>
                </a:moveTo>
                <a:lnTo>
                  <a:pt x="0" y="0"/>
                </a:lnTo>
                <a:lnTo>
                  <a:pt x="165" y="749"/>
                </a:lnTo>
                <a:lnTo>
                  <a:pt x="266" y="1511"/>
                </a:lnTo>
                <a:lnTo>
                  <a:pt x="50433" y="163407"/>
                </a:lnTo>
                <a:lnTo>
                  <a:pt x="70116" y="227431"/>
                </a:lnTo>
                <a:lnTo>
                  <a:pt x="247294" y="227431"/>
                </a:lnTo>
                <a:lnTo>
                  <a:pt x="246913" y="225780"/>
                </a:lnTo>
                <a:lnTo>
                  <a:pt x="246608" y="224116"/>
                </a:lnTo>
                <a:lnTo>
                  <a:pt x="193128" y="51587"/>
                </a:lnTo>
                <a:lnTo>
                  <a:pt x="189170" y="38701"/>
                </a:lnTo>
                <a:lnTo>
                  <a:pt x="177419" y="0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1683" y="6648006"/>
            <a:ext cx="168328" cy="205567"/>
          </a:xfrm>
          <a:custGeom>
            <a:avLst/>
            <a:gdLst/>
            <a:ahLst/>
            <a:cxnLst/>
            <a:rect l="l" t="t" r="r" b="b"/>
            <a:pathLst>
              <a:path w="196850" h="226695">
                <a:moveTo>
                  <a:pt x="196430" y="0"/>
                </a:moveTo>
                <a:lnTo>
                  <a:pt x="0" y="0"/>
                </a:lnTo>
                <a:lnTo>
                  <a:pt x="0" y="223939"/>
                </a:lnTo>
                <a:lnTo>
                  <a:pt x="165" y="226707"/>
                </a:lnTo>
                <a:lnTo>
                  <a:pt x="136397" y="226695"/>
                </a:lnTo>
                <a:lnTo>
                  <a:pt x="136258" y="226656"/>
                </a:lnTo>
                <a:lnTo>
                  <a:pt x="145766" y="190401"/>
                </a:lnTo>
                <a:lnTo>
                  <a:pt x="158207" y="143370"/>
                </a:lnTo>
                <a:lnTo>
                  <a:pt x="172433" y="89896"/>
                </a:lnTo>
                <a:lnTo>
                  <a:pt x="196430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6951" y="6648008"/>
            <a:ext cx="134662" cy="206719"/>
          </a:xfrm>
          <a:custGeom>
            <a:avLst/>
            <a:gdLst/>
            <a:ahLst/>
            <a:cxnLst/>
            <a:rect l="l" t="t" r="r" b="b"/>
            <a:pathLst>
              <a:path w="157479" h="227965">
                <a:moveTo>
                  <a:pt x="153873" y="0"/>
                </a:moveTo>
                <a:lnTo>
                  <a:pt x="0" y="0"/>
                </a:lnTo>
                <a:lnTo>
                  <a:pt x="450" y="1142"/>
                </a:lnTo>
                <a:lnTo>
                  <a:pt x="977" y="2235"/>
                </a:lnTo>
                <a:lnTo>
                  <a:pt x="52308" y="165928"/>
                </a:lnTo>
                <a:lnTo>
                  <a:pt x="70853" y="225564"/>
                </a:lnTo>
                <a:lnTo>
                  <a:pt x="71094" y="226174"/>
                </a:lnTo>
                <a:lnTo>
                  <a:pt x="71310" y="226809"/>
                </a:lnTo>
                <a:lnTo>
                  <a:pt x="71551" y="227431"/>
                </a:lnTo>
                <a:lnTo>
                  <a:pt x="153936" y="227380"/>
                </a:lnTo>
                <a:lnTo>
                  <a:pt x="157035" y="224561"/>
                </a:lnTo>
                <a:lnTo>
                  <a:pt x="155930" y="220776"/>
                </a:lnTo>
                <a:lnTo>
                  <a:pt x="155956" y="6464"/>
                </a:lnTo>
                <a:lnTo>
                  <a:pt x="155778" y="2679"/>
                </a:lnTo>
                <a:lnTo>
                  <a:pt x="155267" y="1130"/>
                </a:lnTo>
                <a:lnTo>
                  <a:pt x="153873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7279" y="6648008"/>
            <a:ext cx="95567" cy="206719"/>
          </a:xfrm>
          <a:custGeom>
            <a:avLst/>
            <a:gdLst/>
            <a:ahLst/>
            <a:cxnLst/>
            <a:rect l="l" t="t" r="r" b="b"/>
            <a:pathLst>
              <a:path w="111760" h="227965">
                <a:moveTo>
                  <a:pt x="111252" y="0"/>
                </a:moveTo>
                <a:lnTo>
                  <a:pt x="1727" y="0"/>
                </a:lnTo>
                <a:lnTo>
                  <a:pt x="0" y="1739"/>
                </a:lnTo>
                <a:lnTo>
                  <a:pt x="393" y="3975"/>
                </a:lnTo>
                <a:lnTo>
                  <a:pt x="393" y="85089"/>
                </a:lnTo>
                <a:lnTo>
                  <a:pt x="698" y="88899"/>
                </a:lnTo>
                <a:lnTo>
                  <a:pt x="1739" y="92608"/>
                </a:lnTo>
                <a:lnTo>
                  <a:pt x="44132" y="227444"/>
                </a:lnTo>
                <a:lnTo>
                  <a:pt x="60515" y="227456"/>
                </a:lnTo>
                <a:lnTo>
                  <a:pt x="60566" y="226923"/>
                </a:lnTo>
                <a:lnTo>
                  <a:pt x="60706" y="226682"/>
                </a:lnTo>
                <a:lnTo>
                  <a:pt x="67389" y="180702"/>
                </a:lnTo>
                <a:lnTo>
                  <a:pt x="79958" y="113815"/>
                </a:lnTo>
                <a:lnTo>
                  <a:pt x="92956" y="60300"/>
                </a:lnTo>
                <a:lnTo>
                  <a:pt x="104645" y="19942"/>
                </a:lnTo>
                <a:lnTo>
                  <a:pt x="111252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" y="6647637"/>
            <a:ext cx="70046" cy="207295"/>
          </a:xfrm>
          <a:custGeom>
            <a:avLst/>
            <a:gdLst/>
            <a:ahLst/>
            <a:cxnLst/>
            <a:rect l="l" t="t" r="r" b="b"/>
            <a:pathLst>
              <a:path w="81915" h="228600">
                <a:moveTo>
                  <a:pt x="482" y="0"/>
                </a:moveTo>
                <a:lnTo>
                  <a:pt x="64" y="673"/>
                </a:lnTo>
                <a:lnTo>
                  <a:pt x="0" y="228028"/>
                </a:lnTo>
                <a:lnTo>
                  <a:pt x="81356" y="227799"/>
                </a:lnTo>
                <a:lnTo>
                  <a:pt x="25882" y="42367"/>
                </a:lnTo>
                <a:lnTo>
                  <a:pt x="22680" y="31913"/>
                </a:lnTo>
                <a:lnTo>
                  <a:pt x="19442" y="21472"/>
                </a:lnTo>
                <a:lnTo>
                  <a:pt x="16343" y="10988"/>
                </a:lnTo>
                <a:lnTo>
                  <a:pt x="13633" y="673"/>
                </a:lnTo>
                <a:lnTo>
                  <a:pt x="6908" y="673"/>
                </a:lnTo>
                <a:lnTo>
                  <a:pt x="482" y="0"/>
                </a:lnTo>
                <a:close/>
              </a:path>
              <a:path w="81915" h="228600">
                <a:moveTo>
                  <a:pt x="13563" y="406"/>
                </a:moveTo>
                <a:lnTo>
                  <a:pt x="10248" y="406"/>
                </a:lnTo>
                <a:lnTo>
                  <a:pt x="6908" y="673"/>
                </a:lnTo>
                <a:lnTo>
                  <a:pt x="13633" y="673"/>
                </a:lnTo>
                <a:lnTo>
                  <a:pt x="13563" y="406"/>
                </a:lnTo>
                <a:close/>
              </a:path>
            </a:pathLst>
          </a:custGeom>
          <a:solidFill>
            <a:srgbClr val="C943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02174" y="6648056"/>
            <a:ext cx="0" cy="206142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889">
            <a:solidFill>
              <a:srgbClr val="696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73985" y="6648010"/>
            <a:ext cx="25521" cy="80039"/>
          </a:xfrm>
          <a:custGeom>
            <a:avLst/>
            <a:gdLst/>
            <a:ahLst/>
            <a:cxnLst/>
            <a:rect l="l" t="t" r="r" b="b"/>
            <a:pathLst>
              <a:path w="29845" h="88265">
                <a:moveTo>
                  <a:pt x="28054" y="0"/>
                </a:moveTo>
                <a:lnTo>
                  <a:pt x="0" y="0"/>
                </a:lnTo>
                <a:lnTo>
                  <a:pt x="252" y="1269"/>
                </a:lnTo>
                <a:lnTo>
                  <a:pt x="27228" y="87693"/>
                </a:lnTo>
                <a:lnTo>
                  <a:pt x="29705" y="87007"/>
                </a:lnTo>
                <a:lnTo>
                  <a:pt x="28448" y="84937"/>
                </a:lnTo>
                <a:lnTo>
                  <a:pt x="28498" y="2705"/>
                </a:lnTo>
                <a:lnTo>
                  <a:pt x="28841" y="1269"/>
                </a:lnTo>
                <a:lnTo>
                  <a:pt x="28054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98018" y="6648009"/>
            <a:ext cx="0" cy="8407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608"/>
                </a:lnTo>
              </a:path>
            </a:pathLst>
          </a:custGeom>
          <a:ln w="3175">
            <a:solidFill>
              <a:srgbClr val="6BA7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7943" y="11"/>
            <a:ext cx="1215218" cy="200384"/>
          </a:xfrm>
          <a:custGeom>
            <a:avLst/>
            <a:gdLst/>
            <a:ahLst/>
            <a:cxnLst/>
            <a:rect l="l" t="t" r="r" b="b"/>
            <a:pathLst>
              <a:path w="1421129" h="220979">
                <a:moveTo>
                  <a:pt x="1026387" y="0"/>
                </a:moveTo>
                <a:lnTo>
                  <a:pt x="510416" y="0"/>
                </a:lnTo>
                <a:lnTo>
                  <a:pt x="391040" y="49067"/>
                </a:lnTo>
                <a:lnTo>
                  <a:pt x="196469" y="126467"/>
                </a:lnTo>
                <a:lnTo>
                  <a:pt x="98525" y="163627"/>
                </a:lnTo>
                <a:lnTo>
                  <a:pt x="0" y="199428"/>
                </a:lnTo>
                <a:lnTo>
                  <a:pt x="50754" y="204259"/>
                </a:lnTo>
                <a:lnTo>
                  <a:pt x="101467" y="208444"/>
                </a:lnTo>
                <a:lnTo>
                  <a:pt x="152136" y="211991"/>
                </a:lnTo>
                <a:lnTo>
                  <a:pt x="202764" y="214906"/>
                </a:lnTo>
                <a:lnTo>
                  <a:pt x="253351" y="217195"/>
                </a:lnTo>
                <a:lnTo>
                  <a:pt x="303896" y="218865"/>
                </a:lnTo>
                <a:lnTo>
                  <a:pt x="354401" y="219922"/>
                </a:lnTo>
                <a:lnTo>
                  <a:pt x="404865" y="220373"/>
                </a:lnTo>
                <a:lnTo>
                  <a:pt x="455290" y="220225"/>
                </a:lnTo>
                <a:lnTo>
                  <a:pt x="505675" y="219483"/>
                </a:lnTo>
                <a:lnTo>
                  <a:pt x="556022" y="218155"/>
                </a:lnTo>
                <a:lnTo>
                  <a:pt x="606329" y="216247"/>
                </a:lnTo>
                <a:lnTo>
                  <a:pt x="656599" y="213765"/>
                </a:lnTo>
                <a:lnTo>
                  <a:pt x="706831" y="210716"/>
                </a:lnTo>
                <a:lnTo>
                  <a:pt x="757025" y="207107"/>
                </a:lnTo>
                <a:lnTo>
                  <a:pt x="807183" y="202944"/>
                </a:lnTo>
                <a:lnTo>
                  <a:pt x="857304" y="198234"/>
                </a:lnTo>
                <a:lnTo>
                  <a:pt x="907389" y="192982"/>
                </a:lnTo>
                <a:lnTo>
                  <a:pt x="957438" y="187196"/>
                </a:lnTo>
                <a:lnTo>
                  <a:pt x="1007452" y="180883"/>
                </a:lnTo>
                <a:lnTo>
                  <a:pt x="1057432" y="174048"/>
                </a:lnTo>
                <a:lnTo>
                  <a:pt x="1107377" y="166698"/>
                </a:lnTo>
                <a:lnTo>
                  <a:pt x="1157287" y="158840"/>
                </a:lnTo>
                <a:lnTo>
                  <a:pt x="1207165" y="150480"/>
                </a:lnTo>
                <a:lnTo>
                  <a:pt x="1306820" y="132281"/>
                </a:lnTo>
                <a:lnTo>
                  <a:pt x="1411478" y="111074"/>
                </a:lnTo>
                <a:lnTo>
                  <a:pt x="1415986" y="107353"/>
                </a:lnTo>
                <a:lnTo>
                  <a:pt x="1420799" y="104876"/>
                </a:lnTo>
                <a:lnTo>
                  <a:pt x="1079106" y="14826"/>
                </a:lnTo>
                <a:lnTo>
                  <a:pt x="1030513" y="1203"/>
                </a:lnTo>
                <a:lnTo>
                  <a:pt x="1026387" y="0"/>
                </a:lnTo>
                <a:close/>
              </a:path>
            </a:pathLst>
          </a:custGeom>
          <a:solidFill>
            <a:srgbClr val="74C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5894" y="94894"/>
            <a:ext cx="2239303" cy="277545"/>
          </a:xfrm>
          <a:custGeom>
            <a:avLst/>
            <a:gdLst/>
            <a:ahLst/>
            <a:cxnLst/>
            <a:rect l="l" t="t" r="r" b="b"/>
            <a:pathLst>
              <a:path w="2618740" h="306070">
                <a:moveTo>
                  <a:pt x="674516" y="88137"/>
                </a:moveTo>
                <a:lnTo>
                  <a:pt x="650616" y="89963"/>
                </a:lnTo>
                <a:lnTo>
                  <a:pt x="626935" y="94793"/>
                </a:lnTo>
                <a:lnTo>
                  <a:pt x="576410" y="107175"/>
                </a:lnTo>
                <a:lnTo>
                  <a:pt x="375213" y="159823"/>
                </a:lnTo>
                <a:lnTo>
                  <a:pt x="274353" y="185326"/>
                </a:lnTo>
                <a:lnTo>
                  <a:pt x="223657" y="197199"/>
                </a:lnTo>
                <a:lnTo>
                  <a:pt x="172707" y="208230"/>
                </a:lnTo>
                <a:lnTo>
                  <a:pt x="128732" y="215365"/>
                </a:lnTo>
                <a:lnTo>
                  <a:pt x="84453" y="221714"/>
                </a:lnTo>
                <a:lnTo>
                  <a:pt x="41124" y="231583"/>
                </a:lnTo>
                <a:lnTo>
                  <a:pt x="0" y="249276"/>
                </a:lnTo>
                <a:lnTo>
                  <a:pt x="51235" y="256801"/>
                </a:lnTo>
                <a:lnTo>
                  <a:pt x="102489" y="263753"/>
                </a:lnTo>
                <a:lnTo>
                  <a:pt x="153761" y="270139"/>
                </a:lnTo>
                <a:lnTo>
                  <a:pt x="205051" y="275968"/>
                </a:lnTo>
                <a:lnTo>
                  <a:pt x="256359" y="281250"/>
                </a:lnTo>
                <a:lnTo>
                  <a:pt x="307687" y="285993"/>
                </a:lnTo>
                <a:lnTo>
                  <a:pt x="359033" y="290205"/>
                </a:lnTo>
                <a:lnTo>
                  <a:pt x="410398" y="293895"/>
                </a:lnTo>
                <a:lnTo>
                  <a:pt x="461783" y="297073"/>
                </a:lnTo>
                <a:lnTo>
                  <a:pt x="564612" y="301925"/>
                </a:lnTo>
                <a:lnTo>
                  <a:pt x="667521" y="304830"/>
                </a:lnTo>
                <a:lnTo>
                  <a:pt x="770512" y="305858"/>
                </a:lnTo>
                <a:lnTo>
                  <a:pt x="873587" y="305078"/>
                </a:lnTo>
                <a:lnTo>
                  <a:pt x="976747" y="302562"/>
                </a:lnTo>
                <a:lnTo>
                  <a:pt x="1079996" y="298378"/>
                </a:lnTo>
                <a:lnTo>
                  <a:pt x="1183333" y="292597"/>
                </a:lnTo>
                <a:lnTo>
                  <a:pt x="1335004" y="281423"/>
                </a:lnTo>
                <a:lnTo>
                  <a:pt x="1484550" y="267590"/>
                </a:lnTo>
                <a:lnTo>
                  <a:pt x="1633642" y="251191"/>
                </a:lnTo>
                <a:lnTo>
                  <a:pt x="1782317" y="232414"/>
                </a:lnTo>
                <a:lnTo>
                  <a:pt x="1979964" y="203999"/>
                </a:lnTo>
                <a:lnTo>
                  <a:pt x="2177020" y="172129"/>
                </a:lnTo>
                <a:lnTo>
                  <a:pt x="2422643" y="128102"/>
                </a:lnTo>
                <a:lnTo>
                  <a:pt x="2577272" y="98284"/>
                </a:lnTo>
                <a:lnTo>
                  <a:pt x="1111411" y="98284"/>
                </a:lnTo>
                <a:lnTo>
                  <a:pt x="1014158" y="97713"/>
                </a:lnTo>
                <a:lnTo>
                  <a:pt x="698530" y="88194"/>
                </a:lnTo>
                <a:lnTo>
                  <a:pt x="674516" y="88137"/>
                </a:lnTo>
                <a:close/>
              </a:path>
              <a:path w="2618740" h="306070">
                <a:moveTo>
                  <a:pt x="2072316" y="0"/>
                </a:moveTo>
                <a:lnTo>
                  <a:pt x="2039904" y="2180"/>
                </a:lnTo>
                <a:lnTo>
                  <a:pt x="2007660" y="6287"/>
                </a:lnTo>
                <a:lnTo>
                  <a:pt x="1975485" y="11824"/>
                </a:lnTo>
                <a:lnTo>
                  <a:pt x="1924461" y="21163"/>
                </a:lnTo>
                <a:lnTo>
                  <a:pt x="1873365" y="29892"/>
                </a:lnTo>
                <a:lnTo>
                  <a:pt x="1822194" y="38033"/>
                </a:lnTo>
                <a:lnTo>
                  <a:pt x="1770949" y="45609"/>
                </a:lnTo>
                <a:lnTo>
                  <a:pt x="1719630" y="52642"/>
                </a:lnTo>
                <a:lnTo>
                  <a:pt x="1616765" y="65169"/>
                </a:lnTo>
                <a:lnTo>
                  <a:pt x="1513596" y="75791"/>
                </a:lnTo>
                <a:lnTo>
                  <a:pt x="1410121" y="84688"/>
                </a:lnTo>
                <a:lnTo>
                  <a:pt x="1306334" y="92037"/>
                </a:lnTo>
                <a:lnTo>
                  <a:pt x="1257534" y="94726"/>
                </a:lnTo>
                <a:lnTo>
                  <a:pt x="1208785" y="96609"/>
                </a:lnTo>
                <a:lnTo>
                  <a:pt x="1160079" y="97768"/>
                </a:lnTo>
                <a:lnTo>
                  <a:pt x="1111411" y="98284"/>
                </a:lnTo>
                <a:lnTo>
                  <a:pt x="2577272" y="98284"/>
                </a:lnTo>
                <a:lnTo>
                  <a:pt x="2618689" y="90069"/>
                </a:lnTo>
                <a:lnTo>
                  <a:pt x="2566190" y="74841"/>
                </a:lnTo>
                <a:lnTo>
                  <a:pt x="2512304" y="66450"/>
                </a:lnTo>
                <a:lnTo>
                  <a:pt x="2457908" y="60540"/>
                </a:lnTo>
                <a:lnTo>
                  <a:pt x="2403881" y="52756"/>
                </a:lnTo>
                <a:lnTo>
                  <a:pt x="2104999" y="242"/>
                </a:lnTo>
                <a:lnTo>
                  <a:pt x="2072316" y="0"/>
                </a:lnTo>
                <a:close/>
              </a:path>
            </a:pathLst>
          </a:custGeom>
          <a:solidFill>
            <a:srgbClr val="4E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46606" y="11"/>
            <a:ext cx="1849434" cy="259118"/>
          </a:xfrm>
          <a:custGeom>
            <a:avLst/>
            <a:gdLst/>
            <a:ahLst/>
            <a:cxnLst/>
            <a:rect l="l" t="t" r="r" b="b"/>
            <a:pathLst>
              <a:path w="2162810" h="285750">
                <a:moveTo>
                  <a:pt x="1553677" y="0"/>
                </a:moveTo>
                <a:lnTo>
                  <a:pt x="777680" y="0"/>
                </a:lnTo>
                <a:lnTo>
                  <a:pt x="703684" y="14598"/>
                </a:lnTo>
                <a:lnTo>
                  <a:pt x="302696" y="88114"/>
                </a:lnTo>
                <a:lnTo>
                  <a:pt x="151599" y="118003"/>
                </a:lnTo>
                <a:lnTo>
                  <a:pt x="50593" y="140062"/>
                </a:lnTo>
                <a:lnTo>
                  <a:pt x="0" y="151930"/>
                </a:lnTo>
                <a:lnTo>
                  <a:pt x="101157" y="172106"/>
                </a:lnTo>
                <a:lnTo>
                  <a:pt x="202392" y="190542"/>
                </a:lnTo>
                <a:lnTo>
                  <a:pt x="303705" y="207264"/>
                </a:lnTo>
                <a:lnTo>
                  <a:pt x="405094" y="222293"/>
                </a:lnTo>
                <a:lnTo>
                  <a:pt x="506559" y="235654"/>
                </a:lnTo>
                <a:lnTo>
                  <a:pt x="608098" y="247370"/>
                </a:lnTo>
                <a:lnTo>
                  <a:pt x="709709" y="257465"/>
                </a:lnTo>
                <a:lnTo>
                  <a:pt x="811393" y="265963"/>
                </a:lnTo>
                <a:lnTo>
                  <a:pt x="913147" y="272886"/>
                </a:lnTo>
                <a:lnTo>
                  <a:pt x="1014971" y="278258"/>
                </a:lnTo>
                <a:lnTo>
                  <a:pt x="1116864" y="282103"/>
                </a:lnTo>
                <a:lnTo>
                  <a:pt x="1218824" y="284444"/>
                </a:lnTo>
                <a:lnTo>
                  <a:pt x="1320850" y="285305"/>
                </a:lnTo>
                <a:lnTo>
                  <a:pt x="1422941" y="284710"/>
                </a:lnTo>
                <a:lnTo>
                  <a:pt x="1525097" y="282681"/>
                </a:lnTo>
                <a:lnTo>
                  <a:pt x="1627316" y="279243"/>
                </a:lnTo>
                <a:lnTo>
                  <a:pt x="1780759" y="271494"/>
                </a:lnTo>
                <a:lnTo>
                  <a:pt x="1934338" y="260706"/>
                </a:lnTo>
                <a:lnTo>
                  <a:pt x="2088049" y="246958"/>
                </a:lnTo>
                <a:lnTo>
                  <a:pt x="2147227" y="240893"/>
                </a:lnTo>
                <a:lnTo>
                  <a:pt x="2154682" y="236004"/>
                </a:lnTo>
                <a:lnTo>
                  <a:pt x="2162378" y="233007"/>
                </a:lnTo>
                <a:lnTo>
                  <a:pt x="1699116" y="57821"/>
                </a:lnTo>
                <a:lnTo>
                  <a:pt x="1606959" y="21589"/>
                </a:lnTo>
                <a:lnTo>
                  <a:pt x="1553677" y="0"/>
                </a:lnTo>
                <a:close/>
              </a:path>
            </a:pathLst>
          </a:custGeom>
          <a:solidFill>
            <a:srgbClr val="6AC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9843" y="12"/>
            <a:ext cx="4967299" cy="419196"/>
          </a:xfrm>
          <a:custGeom>
            <a:avLst/>
            <a:gdLst/>
            <a:ahLst/>
            <a:cxnLst/>
            <a:rect l="l" t="t" r="r" b="b"/>
            <a:pathLst>
              <a:path w="5808980" h="462280">
                <a:moveTo>
                  <a:pt x="5808512" y="0"/>
                </a:moveTo>
                <a:lnTo>
                  <a:pt x="0" y="0"/>
                </a:lnTo>
                <a:lnTo>
                  <a:pt x="44251" y="11478"/>
                </a:lnTo>
                <a:lnTo>
                  <a:pt x="141716" y="35433"/>
                </a:lnTo>
                <a:lnTo>
                  <a:pt x="244918" y="59318"/>
                </a:lnTo>
                <a:lnTo>
                  <a:pt x="407421" y="94768"/>
                </a:lnTo>
                <a:lnTo>
                  <a:pt x="1377540" y="289480"/>
                </a:lnTo>
                <a:lnTo>
                  <a:pt x="1447889" y="302595"/>
                </a:lnTo>
                <a:lnTo>
                  <a:pt x="1539071" y="317477"/>
                </a:lnTo>
                <a:lnTo>
                  <a:pt x="1689467" y="339249"/>
                </a:lnTo>
                <a:lnTo>
                  <a:pt x="1868293" y="362189"/>
                </a:lnTo>
                <a:lnTo>
                  <a:pt x="2124313" y="390787"/>
                </a:lnTo>
                <a:lnTo>
                  <a:pt x="2407466" y="417244"/>
                </a:lnTo>
                <a:lnTo>
                  <a:pt x="2647069" y="435386"/>
                </a:lnTo>
                <a:lnTo>
                  <a:pt x="2892972" y="449618"/>
                </a:lnTo>
                <a:lnTo>
                  <a:pt x="3078576" y="457047"/>
                </a:lnTo>
                <a:lnTo>
                  <a:pt x="3262881" y="461165"/>
                </a:lnTo>
                <a:lnTo>
                  <a:pt x="3384007" y="461836"/>
                </a:lnTo>
                <a:lnTo>
                  <a:pt x="3503018" y="460683"/>
                </a:lnTo>
                <a:lnTo>
                  <a:pt x="3619302" y="457564"/>
                </a:lnTo>
                <a:lnTo>
                  <a:pt x="3676229" y="455224"/>
                </a:lnTo>
                <a:lnTo>
                  <a:pt x="3732243" y="452340"/>
                </a:lnTo>
                <a:lnTo>
                  <a:pt x="3787268" y="448894"/>
                </a:lnTo>
                <a:lnTo>
                  <a:pt x="3888855" y="441067"/>
                </a:lnTo>
                <a:lnTo>
                  <a:pt x="3990132" y="431552"/>
                </a:lnTo>
                <a:lnTo>
                  <a:pt x="4091103" y="420386"/>
                </a:lnTo>
                <a:lnTo>
                  <a:pt x="4191771" y="407609"/>
                </a:lnTo>
                <a:lnTo>
                  <a:pt x="4292141" y="393258"/>
                </a:lnTo>
                <a:lnTo>
                  <a:pt x="4392217" y="377373"/>
                </a:lnTo>
                <a:lnTo>
                  <a:pt x="4492003" y="359993"/>
                </a:lnTo>
                <a:lnTo>
                  <a:pt x="4591504" y="341155"/>
                </a:lnTo>
                <a:lnTo>
                  <a:pt x="4690723" y="320900"/>
                </a:lnTo>
                <a:lnTo>
                  <a:pt x="4789664" y="299265"/>
                </a:lnTo>
                <a:lnTo>
                  <a:pt x="4888333" y="276290"/>
                </a:lnTo>
                <a:lnTo>
                  <a:pt x="4986732" y="252013"/>
                </a:lnTo>
                <a:lnTo>
                  <a:pt x="5133835" y="213242"/>
                </a:lnTo>
                <a:lnTo>
                  <a:pt x="5280356" y="171759"/>
                </a:lnTo>
                <a:lnTo>
                  <a:pt x="5426309" y="127696"/>
                </a:lnTo>
                <a:lnTo>
                  <a:pt x="5571707" y="81183"/>
                </a:lnTo>
                <a:lnTo>
                  <a:pt x="5716566" y="32352"/>
                </a:lnTo>
                <a:lnTo>
                  <a:pt x="5808512" y="0"/>
                </a:lnTo>
                <a:close/>
              </a:path>
            </a:pathLst>
          </a:custGeom>
          <a:solidFill>
            <a:srgbClr val="B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1"/>
            <a:ext cx="2075862" cy="361614"/>
          </a:xfrm>
          <a:custGeom>
            <a:avLst/>
            <a:gdLst/>
            <a:ahLst/>
            <a:cxnLst/>
            <a:rect l="l" t="t" r="r" b="b"/>
            <a:pathLst>
              <a:path w="2427605" h="398780">
                <a:moveTo>
                  <a:pt x="0" y="45313"/>
                </a:moveTo>
                <a:lnTo>
                  <a:pt x="0" y="355074"/>
                </a:lnTo>
                <a:lnTo>
                  <a:pt x="111230" y="368500"/>
                </a:lnTo>
                <a:lnTo>
                  <a:pt x="213713" y="379374"/>
                </a:lnTo>
                <a:lnTo>
                  <a:pt x="265665" y="384028"/>
                </a:lnTo>
                <a:lnTo>
                  <a:pt x="317627" y="388067"/>
                </a:lnTo>
                <a:lnTo>
                  <a:pt x="369598" y="391478"/>
                </a:lnTo>
                <a:lnTo>
                  <a:pt x="421580" y="394247"/>
                </a:lnTo>
                <a:lnTo>
                  <a:pt x="473572" y="396364"/>
                </a:lnTo>
                <a:lnTo>
                  <a:pt x="525574" y="397814"/>
                </a:lnTo>
                <a:lnTo>
                  <a:pt x="577588" y="398587"/>
                </a:lnTo>
                <a:lnTo>
                  <a:pt x="629613" y="398668"/>
                </a:lnTo>
                <a:lnTo>
                  <a:pt x="681649" y="398046"/>
                </a:lnTo>
                <a:lnTo>
                  <a:pt x="733696" y="396708"/>
                </a:lnTo>
                <a:lnTo>
                  <a:pt x="785756" y="394642"/>
                </a:lnTo>
                <a:lnTo>
                  <a:pt x="837827" y="391834"/>
                </a:lnTo>
                <a:lnTo>
                  <a:pt x="889911" y="388273"/>
                </a:lnTo>
                <a:lnTo>
                  <a:pt x="989127" y="379575"/>
                </a:lnTo>
                <a:lnTo>
                  <a:pt x="1083192" y="369789"/>
                </a:lnTo>
                <a:lnTo>
                  <a:pt x="1130120" y="364093"/>
                </a:lnTo>
                <a:lnTo>
                  <a:pt x="1176966" y="357674"/>
                </a:lnTo>
                <a:lnTo>
                  <a:pt x="1223719" y="350393"/>
                </a:lnTo>
                <a:lnTo>
                  <a:pt x="1453476" y="307766"/>
                </a:lnTo>
                <a:lnTo>
                  <a:pt x="1582579" y="281825"/>
                </a:lnTo>
                <a:lnTo>
                  <a:pt x="1713584" y="253421"/>
                </a:lnTo>
                <a:lnTo>
                  <a:pt x="1775234" y="238934"/>
                </a:lnTo>
                <a:lnTo>
                  <a:pt x="1831879" y="224598"/>
                </a:lnTo>
                <a:lnTo>
                  <a:pt x="1881694" y="210667"/>
                </a:lnTo>
                <a:lnTo>
                  <a:pt x="1931489" y="193904"/>
                </a:lnTo>
                <a:lnTo>
                  <a:pt x="1981037" y="176555"/>
                </a:lnTo>
                <a:lnTo>
                  <a:pt x="2030363" y="158675"/>
                </a:lnTo>
                <a:lnTo>
                  <a:pt x="2085246" y="138110"/>
                </a:lnTo>
                <a:lnTo>
                  <a:pt x="861826" y="138110"/>
                </a:lnTo>
                <a:lnTo>
                  <a:pt x="811760" y="137774"/>
                </a:lnTo>
                <a:lnTo>
                  <a:pt x="761606" y="136509"/>
                </a:lnTo>
                <a:lnTo>
                  <a:pt x="711351" y="134213"/>
                </a:lnTo>
                <a:lnTo>
                  <a:pt x="610884" y="127608"/>
                </a:lnTo>
                <a:lnTo>
                  <a:pt x="510782" y="119158"/>
                </a:lnTo>
                <a:lnTo>
                  <a:pt x="411025" y="108835"/>
                </a:lnTo>
                <a:lnTo>
                  <a:pt x="311593" y="96615"/>
                </a:lnTo>
                <a:lnTo>
                  <a:pt x="212465" y="82471"/>
                </a:lnTo>
                <a:lnTo>
                  <a:pt x="163009" y="74669"/>
                </a:lnTo>
                <a:lnTo>
                  <a:pt x="113622" y="66376"/>
                </a:lnTo>
                <a:lnTo>
                  <a:pt x="64302" y="57590"/>
                </a:lnTo>
                <a:lnTo>
                  <a:pt x="15045" y="48305"/>
                </a:lnTo>
                <a:lnTo>
                  <a:pt x="0" y="45313"/>
                </a:lnTo>
                <a:close/>
              </a:path>
              <a:path w="2427605" h="398780">
                <a:moveTo>
                  <a:pt x="2427197" y="0"/>
                </a:moveTo>
                <a:lnTo>
                  <a:pt x="1921932" y="0"/>
                </a:lnTo>
                <a:lnTo>
                  <a:pt x="1873324" y="12867"/>
                </a:lnTo>
                <a:lnTo>
                  <a:pt x="1822977" y="25560"/>
                </a:lnTo>
                <a:lnTo>
                  <a:pt x="1772480" y="37639"/>
                </a:lnTo>
                <a:lnTo>
                  <a:pt x="1721829" y="49089"/>
                </a:lnTo>
                <a:lnTo>
                  <a:pt x="1671019" y="59893"/>
                </a:lnTo>
                <a:lnTo>
                  <a:pt x="1620047" y="70035"/>
                </a:lnTo>
                <a:lnTo>
                  <a:pt x="1568908" y="79497"/>
                </a:lnTo>
                <a:lnTo>
                  <a:pt x="1517599" y="88263"/>
                </a:lnTo>
                <a:lnTo>
                  <a:pt x="1466115" y="96317"/>
                </a:lnTo>
                <a:lnTo>
                  <a:pt x="1414453" y="103642"/>
                </a:lnTo>
                <a:lnTo>
                  <a:pt x="1362607" y="110222"/>
                </a:lnTo>
                <a:lnTo>
                  <a:pt x="1310575" y="116040"/>
                </a:lnTo>
                <a:lnTo>
                  <a:pt x="1111278" y="129399"/>
                </a:lnTo>
                <a:lnTo>
                  <a:pt x="1011620" y="134556"/>
                </a:lnTo>
                <a:lnTo>
                  <a:pt x="961742" y="136400"/>
                </a:lnTo>
                <a:lnTo>
                  <a:pt x="911815" y="137618"/>
                </a:lnTo>
                <a:lnTo>
                  <a:pt x="861826" y="138110"/>
                </a:lnTo>
                <a:lnTo>
                  <a:pt x="2085246" y="138110"/>
                </a:lnTo>
                <a:lnTo>
                  <a:pt x="2177231" y="102399"/>
                </a:lnTo>
                <a:lnTo>
                  <a:pt x="2427197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1"/>
            <a:ext cx="1129425" cy="141076"/>
          </a:xfrm>
          <a:custGeom>
            <a:avLst/>
            <a:gdLst/>
            <a:ahLst/>
            <a:cxnLst/>
            <a:rect l="l" t="t" r="r" b="b"/>
            <a:pathLst>
              <a:path w="1320800" h="155575">
                <a:moveTo>
                  <a:pt x="855978" y="0"/>
                </a:moveTo>
                <a:lnTo>
                  <a:pt x="0" y="0"/>
                </a:lnTo>
                <a:lnTo>
                  <a:pt x="0" y="62488"/>
                </a:lnTo>
                <a:lnTo>
                  <a:pt x="57847" y="74113"/>
                </a:lnTo>
                <a:lnTo>
                  <a:pt x="107847" y="83430"/>
                </a:lnTo>
                <a:lnTo>
                  <a:pt x="157946" y="92144"/>
                </a:lnTo>
                <a:lnTo>
                  <a:pt x="208142" y="100269"/>
                </a:lnTo>
                <a:lnTo>
                  <a:pt x="258431" y="107822"/>
                </a:lnTo>
                <a:lnTo>
                  <a:pt x="308812" y="114817"/>
                </a:lnTo>
                <a:lnTo>
                  <a:pt x="359281" y="121272"/>
                </a:lnTo>
                <a:lnTo>
                  <a:pt x="409836" y="127201"/>
                </a:lnTo>
                <a:lnTo>
                  <a:pt x="511193" y="137544"/>
                </a:lnTo>
                <a:lnTo>
                  <a:pt x="612862" y="145973"/>
                </a:lnTo>
                <a:lnTo>
                  <a:pt x="664154" y="149370"/>
                </a:lnTo>
                <a:lnTo>
                  <a:pt x="715434" y="151998"/>
                </a:lnTo>
                <a:lnTo>
                  <a:pt x="766704" y="153877"/>
                </a:lnTo>
                <a:lnTo>
                  <a:pt x="817962" y="155028"/>
                </a:lnTo>
                <a:lnTo>
                  <a:pt x="869210" y="155468"/>
                </a:lnTo>
                <a:lnTo>
                  <a:pt x="920446" y="155218"/>
                </a:lnTo>
                <a:lnTo>
                  <a:pt x="971673" y="154296"/>
                </a:lnTo>
                <a:lnTo>
                  <a:pt x="1022888" y="152722"/>
                </a:lnTo>
                <a:lnTo>
                  <a:pt x="1074094" y="150516"/>
                </a:lnTo>
                <a:lnTo>
                  <a:pt x="1125288" y="147696"/>
                </a:lnTo>
                <a:lnTo>
                  <a:pt x="1176473" y="144282"/>
                </a:lnTo>
                <a:lnTo>
                  <a:pt x="1227648" y="140294"/>
                </a:lnTo>
                <a:lnTo>
                  <a:pt x="1278812" y="135750"/>
                </a:lnTo>
                <a:lnTo>
                  <a:pt x="1289664" y="135005"/>
                </a:lnTo>
                <a:lnTo>
                  <a:pt x="1300451" y="134007"/>
                </a:lnTo>
                <a:lnTo>
                  <a:pt x="1310893" y="131557"/>
                </a:lnTo>
                <a:lnTo>
                  <a:pt x="1320709" y="126454"/>
                </a:lnTo>
                <a:lnTo>
                  <a:pt x="1311542" y="113961"/>
                </a:lnTo>
                <a:lnTo>
                  <a:pt x="1299392" y="106488"/>
                </a:lnTo>
                <a:lnTo>
                  <a:pt x="1285433" y="102145"/>
                </a:lnTo>
                <a:lnTo>
                  <a:pt x="1126108" y="67011"/>
                </a:lnTo>
                <a:lnTo>
                  <a:pt x="982074" y="32595"/>
                </a:lnTo>
                <a:lnTo>
                  <a:pt x="886489" y="8144"/>
                </a:lnTo>
                <a:lnTo>
                  <a:pt x="855978" y="0"/>
                </a:lnTo>
                <a:close/>
              </a:path>
            </a:pathLst>
          </a:custGeom>
          <a:solidFill>
            <a:srgbClr val="4E4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43176" y="12"/>
            <a:ext cx="2521659" cy="202112"/>
          </a:xfrm>
          <a:custGeom>
            <a:avLst/>
            <a:gdLst/>
            <a:ahLst/>
            <a:cxnLst/>
            <a:rect l="l" t="t" r="r" b="b"/>
            <a:pathLst>
              <a:path w="2948940" h="222885">
                <a:moveTo>
                  <a:pt x="2948576" y="0"/>
                </a:moveTo>
                <a:lnTo>
                  <a:pt x="0" y="0"/>
                </a:lnTo>
                <a:lnTo>
                  <a:pt x="46048" y="13830"/>
                </a:lnTo>
                <a:lnTo>
                  <a:pt x="144613" y="42114"/>
                </a:lnTo>
                <a:lnTo>
                  <a:pt x="243702" y="68649"/>
                </a:lnTo>
                <a:lnTo>
                  <a:pt x="293459" y="81210"/>
                </a:lnTo>
                <a:lnTo>
                  <a:pt x="343364" y="93273"/>
                </a:lnTo>
                <a:lnTo>
                  <a:pt x="393425" y="104817"/>
                </a:lnTo>
                <a:lnTo>
                  <a:pt x="443646" y="115823"/>
                </a:lnTo>
                <a:lnTo>
                  <a:pt x="486107" y="123798"/>
                </a:lnTo>
                <a:lnTo>
                  <a:pt x="536797" y="132158"/>
                </a:lnTo>
                <a:lnTo>
                  <a:pt x="593877" y="140742"/>
                </a:lnTo>
                <a:lnTo>
                  <a:pt x="655509" y="149390"/>
                </a:lnTo>
                <a:lnTo>
                  <a:pt x="849321" y="174108"/>
                </a:lnTo>
                <a:lnTo>
                  <a:pt x="1111577" y="203555"/>
                </a:lnTo>
                <a:lnTo>
                  <a:pt x="1163348" y="208099"/>
                </a:lnTo>
                <a:lnTo>
                  <a:pt x="1215120" y="212026"/>
                </a:lnTo>
                <a:lnTo>
                  <a:pt x="1266892" y="215339"/>
                </a:lnTo>
                <a:lnTo>
                  <a:pt x="1318663" y="218042"/>
                </a:lnTo>
                <a:lnTo>
                  <a:pt x="1370458" y="220138"/>
                </a:lnTo>
                <a:lnTo>
                  <a:pt x="1422204" y="221628"/>
                </a:lnTo>
                <a:lnTo>
                  <a:pt x="1473972" y="222519"/>
                </a:lnTo>
                <a:lnTo>
                  <a:pt x="1525738" y="222812"/>
                </a:lnTo>
                <a:lnTo>
                  <a:pt x="1577501" y="222510"/>
                </a:lnTo>
                <a:lnTo>
                  <a:pt x="1629261" y="221618"/>
                </a:lnTo>
                <a:lnTo>
                  <a:pt x="1681034" y="220137"/>
                </a:lnTo>
                <a:lnTo>
                  <a:pt x="1732768" y="218073"/>
                </a:lnTo>
                <a:lnTo>
                  <a:pt x="1784515" y="215428"/>
                </a:lnTo>
                <a:lnTo>
                  <a:pt x="1836256" y="212204"/>
                </a:lnTo>
                <a:lnTo>
                  <a:pt x="1887991" y="208406"/>
                </a:lnTo>
                <a:lnTo>
                  <a:pt x="1938304" y="204146"/>
                </a:lnTo>
                <a:lnTo>
                  <a:pt x="1988498" y="199325"/>
                </a:lnTo>
                <a:lnTo>
                  <a:pt x="2038573" y="193950"/>
                </a:lnTo>
                <a:lnTo>
                  <a:pt x="2088531" y="188025"/>
                </a:lnTo>
                <a:lnTo>
                  <a:pt x="2138372" y="181556"/>
                </a:lnTo>
                <a:lnTo>
                  <a:pt x="2188096" y="174550"/>
                </a:lnTo>
                <a:lnTo>
                  <a:pt x="2237706" y="167011"/>
                </a:lnTo>
                <a:lnTo>
                  <a:pt x="2287201" y="158945"/>
                </a:lnTo>
                <a:lnTo>
                  <a:pt x="2336582" y="150357"/>
                </a:lnTo>
                <a:lnTo>
                  <a:pt x="2385851" y="141254"/>
                </a:lnTo>
                <a:lnTo>
                  <a:pt x="2435008" y="131641"/>
                </a:lnTo>
                <a:lnTo>
                  <a:pt x="2484053" y="121522"/>
                </a:lnTo>
                <a:lnTo>
                  <a:pt x="2532988" y="110905"/>
                </a:lnTo>
                <a:lnTo>
                  <a:pt x="2581814" y="99794"/>
                </a:lnTo>
                <a:lnTo>
                  <a:pt x="2630531" y="88195"/>
                </a:lnTo>
                <a:lnTo>
                  <a:pt x="2679140" y="76114"/>
                </a:lnTo>
                <a:lnTo>
                  <a:pt x="2727642" y="63555"/>
                </a:lnTo>
                <a:lnTo>
                  <a:pt x="2776038" y="50526"/>
                </a:lnTo>
                <a:lnTo>
                  <a:pt x="2824329" y="37030"/>
                </a:lnTo>
                <a:lnTo>
                  <a:pt x="2872514" y="23075"/>
                </a:lnTo>
                <a:lnTo>
                  <a:pt x="2920596" y="8665"/>
                </a:lnTo>
                <a:lnTo>
                  <a:pt x="2948576" y="0"/>
                </a:lnTo>
                <a:close/>
              </a:path>
            </a:pathLst>
          </a:custGeom>
          <a:solidFill>
            <a:srgbClr val="FBA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73724" y="12"/>
            <a:ext cx="569600" cy="360462"/>
          </a:xfrm>
          <a:custGeom>
            <a:avLst/>
            <a:gdLst/>
            <a:ahLst/>
            <a:cxnLst/>
            <a:rect l="l" t="t" r="r" b="b"/>
            <a:pathLst>
              <a:path w="666115" h="397510">
                <a:moveTo>
                  <a:pt x="665508" y="0"/>
                </a:moveTo>
                <a:lnTo>
                  <a:pt x="0" y="0"/>
                </a:lnTo>
                <a:lnTo>
                  <a:pt x="38942" y="30368"/>
                </a:lnTo>
                <a:lnTo>
                  <a:pt x="83732" y="63001"/>
                </a:lnTo>
                <a:lnTo>
                  <a:pt x="131986" y="96265"/>
                </a:lnTo>
                <a:lnTo>
                  <a:pt x="182958" y="129808"/>
                </a:lnTo>
                <a:lnTo>
                  <a:pt x="235903" y="163277"/>
                </a:lnTo>
                <a:lnTo>
                  <a:pt x="290078" y="196320"/>
                </a:lnTo>
                <a:lnTo>
                  <a:pt x="344737" y="228584"/>
                </a:lnTo>
                <a:lnTo>
                  <a:pt x="399136" y="259717"/>
                </a:lnTo>
                <a:lnTo>
                  <a:pt x="452530" y="289365"/>
                </a:lnTo>
                <a:lnTo>
                  <a:pt x="504175" y="317176"/>
                </a:lnTo>
                <a:lnTo>
                  <a:pt x="553326" y="342797"/>
                </a:lnTo>
                <a:lnTo>
                  <a:pt x="599238" y="365876"/>
                </a:lnTo>
                <a:lnTo>
                  <a:pt x="641168" y="386060"/>
                </a:lnTo>
                <a:lnTo>
                  <a:pt x="665508" y="397141"/>
                </a:lnTo>
                <a:lnTo>
                  <a:pt x="665508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67552" y="12"/>
            <a:ext cx="614668" cy="218811"/>
          </a:xfrm>
          <a:custGeom>
            <a:avLst/>
            <a:gdLst/>
            <a:ahLst/>
            <a:cxnLst/>
            <a:rect l="l" t="t" r="r" b="b"/>
            <a:pathLst>
              <a:path w="718820" h="241300">
                <a:moveTo>
                  <a:pt x="392537" y="0"/>
                </a:moveTo>
                <a:lnTo>
                  <a:pt x="0" y="0"/>
                </a:lnTo>
                <a:lnTo>
                  <a:pt x="28902" y="13525"/>
                </a:lnTo>
                <a:lnTo>
                  <a:pt x="73967" y="33526"/>
                </a:lnTo>
                <a:lnTo>
                  <a:pt x="119420" y="52691"/>
                </a:lnTo>
                <a:lnTo>
                  <a:pt x="165236" y="71075"/>
                </a:lnTo>
                <a:lnTo>
                  <a:pt x="211388" y="88733"/>
                </a:lnTo>
                <a:lnTo>
                  <a:pt x="257849" y="105722"/>
                </a:lnTo>
                <a:lnTo>
                  <a:pt x="304592" y="122097"/>
                </a:lnTo>
                <a:lnTo>
                  <a:pt x="351592" y="137914"/>
                </a:lnTo>
                <a:lnTo>
                  <a:pt x="398822" y="153229"/>
                </a:lnTo>
                <a:lnTo>
                  <a:pt x="535915" y="195959"/>
                </a:lnTo>
                <a:lnTo>
                  <a:pt x="580940" y="209281"/>
                </a:lnTo>
                <a:lnTo>
                  <a:pt x="626280" y="221523"/>
                </a:lnTo>
                <a:lnTo>
                  <a:pt x="672072" y="232179"/>
                </a:lnTo>
                <a:lnTo>
                  <a:pt x="718454" y="240741"/>
                </a:lnTo>
                <a:lnTo>
                  <a:pt x="708294" y="226340"/>
                </a:lnTo>
                <a:lnTo>
                  <a:pt x="694813" y="215795"/>
                </a:lnTo>
                <a:lnTo>
                  <a:pt x="679771" y="207140"/>
                </a:lnTo>
                <a:lnTo>
                  <a:pt x="664924" y="198412"/>
                </a:lnTo>
                <a:lnTo>
                  <a:pt x="620822" y="168749"/>
                </a:lnTo>
                <a:lnTo>
                  <a:pt x="577123" y="138607"/>
                </a:lnTo>
                <a:lnTo>
                  <a:pt x="533876" y="107928"/>
                </a:lnTo>
                <a:lnTo>
                  <a:pt x="491129" y="76653"/>
                </a:lnTo>
                <a:lnTo>
                  <a:pt x="448932" y="44721"/>
                </a:lnTo>
                <a:lnTo>
                  <a:pt x="407333" y="12074"/>
                </a:lnTo>
                <a:lnTo>
                  <a:pt x="392537" y="0"/>
                </a:lnTo>
                <a:close/>
              </a:path>
            </a:pathLst>
          </a:custGeom>
          <a:solidFill>
            <a:srgbClr val="69C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9" y="12"/>
            <a:ext cx="1009967" cy="115164"/>
          </a:xfrm>
          <a:custGeom>
            <a:avLst/>
            <a:gdLst/>
            <a:ahLst/>
            <a:cxnLst/>
            <a:rect l="l" t="t" r="r" b="b"/>
            <a:pathLst>
              <a:path w="1181100" h="127000">
                <a:moveTo>
                  <a:pt x="1180484" y="0"/>
                </a:moveTo>
                <a:lnTo>
                  <a:pt x="0" y="0"/>
                </a:lnTo>
                <a:lnTo>
                  <a:pt x="41546" y="11250"/>
                </a:lnTo>
                <a:lnTo>
                  <a:pt x="139999" y="36788"/>
                </a:lnTo>
                <a:lnTo>
                  <a:pt x="288281" y="73164"/>
                </a:lnTo>
                <a:lnTo>
                  <a:pt x="521593" y="126453"/>
                </a:lnTo>
                <a:lnTo>
                  <a:pt x="572290" y="122412"/>
                </a:lnTo>
                <a:lnTo>
                  <a:pt x="622757" y="117223"/>
                </a:lnTo>
                <a:lnTo>
                  <a:pt x="673007" y="110953"/>
                </a:lnTo>
                <a:lnTo>
                  <a:pt x="723051" y="103672"/>
                </a:lnTo>
                <a:lnTo>
                  <a:pt x="772903" y="95448"/>
                </a:lnTo>
                <a:lnTo>
                  <a:pt x="822576" y="86349"/>
                </a:lnTo>
                <a:lnTo>
                  <a:pt x="872083" y="76445"/>
                </a:lnTo>
                <a:lnTo>
                  <a:pt x="921435" y="65805"/>
                </a:lnTo>
                <a:lnTo>
                  <a:pt x="970646" y="54496"/>
                </a:lnTo>
                <a:lnTo>
                  <a:pt x="1019729" y="42587"/>
                </a:lnTo>
                <a:lnTo>
                  <a:pt x="1117560" y="17245"/>
                </a:lnTo>
                <a:lnTo>
                  <a:pt x="1180484" y="0"/>
                </a:lnTo>
                <a:close/>
              </a:path>
            </a:pathLst>
          </a:custGeom>
          <a:solidFill>
            <a:srgbClr val="6AC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Título 15"/>
          <p:cNvSpPr txBox="1">
            <a:spLocks/>
          </p:cNvSpPr>
          <p:nvPr/>
        </p:nvSpPr>
        <p:spPr>
          <a:xfrm>
            <a:off x="292983" y="2666451"/>
            <a:ext cx="8731325" cy="558184"/>
          </a:xfrm>
          <a:prstGeom prst="rect">
            <a:avLst/>
          </a:prstGeom>
        </p:spPr>
        <p:txBody>
          <a:bodyPr lIns="80147" tIns="40074" rIns="80147" bIns="40074"/>
          <a:lstStyle/>
          <a:p>
            <a:pPr algn="ctr" defTabSz="801472">
              <a:defRPr/>
            </a:pPr>
            <a:endParaRPr lang="pt-BR" sz="3500" b="1" kern="0" dirty="0">
              <a:solidFill>
                <a:sysClr val="windowText" lastClr="000000"/>
              </a:solidFill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180806" y="1793112"/>
            <a:ext cx="86971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800" dirty="0"/>
              <a:t>Algumas comissões são fundamentais para o bom andamento dos trabalhos, citamos as de Formulação e Programação, Relatoria, Infraestrutura e Finanças, Mobilização e </a:t>
            </a:r>
            <a:r>
              <a:rPr lang="pt-PT" sz="2800" dirty="0" smtClean="0"/>
              <a:t>Comunicação.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800" dirty="0"/>
              <a:t>É recomendável que todas as decisões da Comissão de Organização sejam apreciadas e deliberadas pelo Conselho Municipal de Saúde – </a:t>
            </a:r>
            <a:r>
              <a:rPr lang="pt-PT" sz="2800" dirty="0" smtClean="0"/>
              <a:t>CMS</a:t>
            </a: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52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37883" y="6648006"/>
            <a:ext cx="1557304" cy="207295"/>
          </a:xfrm>
          <a:custGeom>
            <a:avLst/>
            <a:gdLst/>
            <a:ahLst/>
            <a:cxnLst/>
            <a:rect l="l" t="t" r="r" b="b"/>
            <a:pathLst>
              <a:path w="1821179" h="228600">
                <a:moveTo>
                  <a:pt x="1815490" y="0"/>
                </a:moveTo>
                <a:lnTo>
                  <a:pt x="2438" y="0"/>
                </a:lnTo>
                <a:lnTo>
                  <a:pt x="546" y="2019"/>
                </a:lnTo>
                <a:lnTo>
                  <a:pt x="1320" y="4343"/>
                </a:lnTo>
                <a:lnTo>
                  <a:pt x="3553" y="13376"/>
                </a:lnTo>
                <a:lnTo>
                  <a:pt x="12141" y="53532"/>
                </a:lnTo>
                <a:lnTo>
                  <a:pt x="17476" y="93023"/>
                </a:lnTo>
                <a:lnTo>
                  <a:pt x="18618" y="116992"/>
                </a:lnTo>
                <a:lnTo>
                  <a:pt x="19558" y="120916"/>
                </a:lnTo>
                <a:lnTo>
                  <a:pt x="19621" y="126568"/>
                </a:lnTo>
                <a:lnTo>
                  <a:pt x="20294" y="128104"/>
                </a:lnTo>
                <a:lnTo>
                  <a:pt x="24409" y="130530"/>
                </a:lnTo>
                <a:lnTo>
                  <a:pt x="24574" y="132842"/>
                </a:lnTo>
                <a:lnTo>
                  <a:pt x="20370" y="148915"/>
                </a:lnTo>
                <a:lnTo>
                  <a:pt x="16992" y="162221"/>
                </a:lnTo>
                <a:lnTo>
                  <a:pt x="13643" y="175535"/>
                </a:lnTo>
                <a:lnTo>
                  <a:pt x="10261" y="188836"/>
                </a:lnTo>
                <a:lnTo>
                  <a:pt x="6000" y="205366"/>
                </a:lnTo>
                <a:lnTo>
                  <a:pt x="3917" y="213644"/>
                </a:lnTo>
                <a:lnTo>
                  <a:pt x="1435" y="224078"/>
                </a:lnTo>
                <a:lnTo>
                  <a:pt x="0" y="226885"/>
                </a:lnTo>
                <a:lnTo>
                  <a:pt x="3543" y="228079"/>
                </a:lnTo>
                <a:lnTo>
                  <a:pt x="1760080" y="228079"/>
                </a:lnTo>
                <a:lnTo>
                  <a:pt x="1777803" y="172370"/>
                </a:lnTo>
                <a:lnTo>
                  <a:pt x="1797453" y="98580"/>
                </a:lnTo>
                <a:lnTo>
                  <a:pt x="1817827" y="21856"/>
                </a:lnTo>
                <a:lnTo>
                  <a:pt x="1820354" y="15506"/>
                </a:lnTo>
                <a:lnTo>
                  <a:pt x="1820633" y="8648"/>
                </a:lnTo>
                <a:lnTo>
                  <a:pt x="1818970" y="5715"/>
                </a:lnTo>
                <a:lnTo>
                  <a:pt x="1819529" y="1435"/>
                </a:lnTo>
                <a:lnTo>
                  <a:pt x="1815490" y="0"/>
                </a:lnTo>
                <a:close/>
              </a:path>
            </a:pathLst>
          </a:custGeom>
          <a:solidFill>
            <a:srgbClr val="FAA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8827" y="6648006"/>
            <a:ext cx="1413410" cy="207871"/>
          </a:xfrm>
          <a:custGeom>
            <a:avLst/>
            <a:gdLst/>
            <a:ahLst/>
            <a:cxnLst/>
            <a:rect l="l" t="t" r="r" b="b"/>
            <a:pathLst>
              <a:path w="1652904" h="229234">
                <a:moveTo>
                  <a:pt x="1626141" y="228041"/>
                </a:moveTo>
                <a:lnTo>
                  <a:pt x="1622925" y="228041"/>
                </a:lnTo>
                <a:lnTo>
                  <a:pt x="1625096" y="228790"/>
                </a:lnTo>
                <a:lnTo>
                  <a:pt x="1626141" y="228041"/>
                </a:lnTo>
                <a:close/>
              </a:path>
              <a:path w="1652904" h="229234">
                <a:moveTo>
                  <a:pt x="8082" y="224485"/>
                </a:moveTo>
                <a:lnTo>
                  <a:pt x="1262" y="224840"/>
                </a:lnTo>
                <a:lnTo>
                  <a:pt x="81" y="226618"/>
                </a:lnTo>
                <a:lnTo>
                  <a:pt x="0" y="227406"/>
                </a:lnTo>
                <a:lnTo>
                  <a:pt x="182" y="227761"/>
                </a:lnTo>
                <a:lnTo>
                  <a:pt x="830" y="228015"/>
                </a:lnTo>
                <a:lnTo>
                  <a:pt x="2621" y="228155"/>
                </a:lnTo>
                <a:lnTo>
                  <a:pt x="1626141" y="228041"/>
                </a:lnTo>
                <a:lnTo>
                  <a:pt x="1627027" y="227406"/>
                </a:lnTo>
                <a:lnTo>
                  <a:pt x="1627765" y="224510"/>
                </a:lnTo>
                <a:lnTo>
                  <a:pt x="731524" y="224510"/>
                </a:lnTo>
                <a:lnTo>
                  <a:pt x="8082" y="224485"/>
                </a:lnTo>
                <a:close/>
              </a:path>
              <a:path w="1652904" h="229234">
                <a:moveTo>
                  <a:pt x="1626862" y="0"/>
                </a:moveTo>
                <a:lnTo>
                  <a:pt x="793208" y="0"/>
                </a:lnTo>
                <a:lnTo>
                  <a:pt x="790910" y="1778"/>
                </a:lnTo>
                <a:lnTo>
                  <a:pt x="789944" y="4279"/>
                </a:lnTo>
                <a:lnTo>
                  <a:pt x="786652" y="16979"/>
                </a:lnTo>
                <a:lnTo>
                  <a:pt x="781427" y="36857"/>
                </a:lnTo>
                <a:lnTo>
                  <a:pt x="767701" y="88267"/>
                </a:lnTo>
                <a:lnTo>
                  <a:pt x="731524" y="224510"/>
                </a:lnTo>
                <a:lnTo>
                  <a:pt x="1627765" y="224510"/>
                </a:lnTo>
                <a:lnTo>
                  <a:pt x="1646750" y="150101"/>
                </a:lnTo>
                <a:lnTo>
                  <a:pt x="1648172" y="144602"/>
                </a:lnTo>
                <a:lnTo>
                  <a:pt x="1649696" y="139115"/>
                </a:lnTo>
                <a:lnTo>
                  <a:pt x="1651335" y="131648"/>
                </a:lnTo>
                <a:lnTo>
                  <a:pt x="1652427" y="128409"/>
                </a:lnTo>
                <a:lnTo>
                  <a:pt x="1645150" y="127622"/>
                </a:lnTo>
                <a:lnTo>
                  <a:pt x="1645785" y="124815"/>
                </a:lnTo>
                <a:lnTo>
                  <a:pt x="1645670" y="121932"/>
                </a:lnTo>
                <a:lnTo>
                  <a:pt x="1641746" y="72707"/>
                </a:lnTo>
                <a:lnTo>
                  <a:pt x="1631336" y="18016"/>
                </a:lnTo>
                <a:lnTo>
                  <a:pt x="1626862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47365" y="6648006"/>
            <a:ext cx="679827" cy="206142"/>
          </a:xfrm>
          <a:custGeom>
            <a:avLst/>
            <a:gdLst/>
            <a:ahLst/>
            <a:cxnLst/>
            <a:rect l="l" t="t" r="r" b="b"/>
            <a:pathLst>
              <a:path w="795020" h="227329">
                <a:moveTo>
                  <a:pt x="794918" y="0"/>
                </a:moveTo>
                <a:lnTo>
                  <a:pt x="52679" y="0"/>
                </a:lnTo>
                <a:lnTo>
                  <a:pt x="50266" y="1092"/>
                </a:lnTo>
                <a:lnTo>
                  <a:pt x="36360" y="44843"/>
                </a:lnTo>
                <a:lnTo>
                  <a:pt x="22491" y="98893"/>
                </a:lnTo>
                <a:lnTo>
                  <a:pt x="11252" y="153581"/>
                </a:lnTo>
                <a:lnTo>
                  <a:pt x="2952" y="204451"/>
                </a:lnTo>
                <a:lnTo>
                  <a:pt x="0" y="225475"/>
                </a:lnTo>
                <a:lnTo>
                  <a:pt x="2120" y="226695"/>
                </a:lnTo>
                <a:lnTo>
                  <a:pt x="730630" y="226733"/>
                </a:lnTo>
                <a:lnTo>
                  <a:pt x="733717" y="227126"/>
                </a:lnTo>
                <a:lnTo>
                  <a:pt x="735202" y="225717"/>
                </a:lnTo>
                <a:lnTo>
                  <a:pt x="740792" y="204437"/>
                </a:lnTo>
                <a:lnTo>
                  <a:pt x="745605" y="186256"/>
                </a:lnTo>
                <a:lnTo>
                  <a:pt x="782599" y="47332"/>
                </a:lnTo>
                <a:lnTo>
                  <a:pt x="785710" y="35506"/>
                </a:lnTo>
                <a:lnTo>
                  <a:pt x="794918" y="0"/>
                </a:lnTo>
                <a:close/>
              </a:path>
            </a:pathLst>
          </a:custGeom>
          <a:solidFill>
            <a:srgbClr val="B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408" y="6648006"/>
            <a:ext cx="582088" cy="207295"/>
          </a:xfrm>
          <a:custGeom>
            <a:avLst/>
            <a:gdLst/>
            <a:ahLst/>
            <a:cxnLst/>
            <a:rect l="l" t="t" r="r" b="b"/>
            <a:pathLst>
              <a:path w="680719" h="228600">
                <a:moveTo>
                  <a:pt x="677292" y="227584"/>
                </a:moveTo>
                <a:lnTo>
                  <a:pt x="674065" y="227584"/>
                </a:lnTo>
                <a:lnTo>
                  <a:pt x="676414" y="228295"/>
                </a:lnTo>
                <a:lnTo>
                  <a:pt x="677292" y="227584"/>
                </a:lnTo>
                <a:close/>
              </a:path>
              <a:path w="680719" h="228600">
                <a:moveTo>
                  <a:pt x="677570" y="0"/>
                </a:moveTo>
                <a:lnTo>
                  <a:pt x="1409" y="0"/>
                </a:lnTo>
                <a:lnTo>
                  <a:pt x="0" y="2032"/>
                </a:lnTo>
                <a:lnTo>
                  <a:pt x="698" y="4089"/>
                </a:lnTo>
                <a:lnTo>
                  <a:pt x="3378" y="13754"/>
                </a:lnTo>
                <a:lnTo>
                  <a:pt x="5816" y="21209"/>
                </a:lnTo>
                <a:lnTo>
                  <a:pt x="22559" y="76654"/>
                </a:lnTo>
                <a:lnTo>
                  <a:pt x="67830" y="227622"/>
                </a:lnTo>
                <a:lnTo>
                  <a:pt x="677292" y="227584"/>
                </a:lnTo>
                <a:lnTo>
                  <a:pt x="678421" y="226669"/>
                </a:lnTo>
                <a:lnTo>
                  <a:pt x="680351" y="223570"/>
                </a:lnTo>
                <a:lnTo>
                  <a:pt x="679640" y="220078"/>
                </a:lnTo>
                <a:lnTo>
                  <a:pt x="679541" y="4089"/>
                </a:lnTo>
                <a:lnTo>
                  <a:pt x="679475" y="2692"/>
                </a:lnTo>
                <a:lnTo>
                  <a:pt x="678992" y="1143"/>
                </a:lnTo>
                <a:lnTo>
                  <a:pt x="677570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0947" y="6648008"/>
            <a:ext cx="595120" cy="206719"/>
          </a:xfrm>
          <a:custGeom>
            <a:avLst/>
            <a:gdLst/>
            <a:ahLst/>
            <a:cxnLst/>
            <a:rect l="l" t="t" r="r" b="b"/>
            <a:pathLst>
              <a:path w="695960" h="227965">
                <a:moveTo>
                  <a:pt x="623658" y="0"/>
                </a:moveTo>
                <a:lnTo>
                  <a:pt x="0" y="0"/>
                </a:lnTo>
                <a:lnTo>
                  <a:pt x="266" y="711"/>
                </a:lnTo>
                <a:lnTo>
                  <a:pt x="584" y="1422"/>
                </a:lnTo>
                <a:lnTo>
                  <a:pt x="44503" y="167156"/>
                </a:lnTo>
                <a:lnTo>
                  <a:pt x="60172" y="226644"/>
                </a:lnTo>
                <a:lnTo>
                  <a:pt x="62039" y="227672"/>
                </a:lnTo>
                <a:lnTo>
                  <a:pt x="690168" y="227558"/>
                </a:lnTo>
                <a:lnTo>
                  <a:pt x="693775" y="227431"/>
                </a:lnTo>
                <a:lnTo>
                  <a:pt x="695629" y="225361"/>
                </a:lnTo>
                <a:lnTo>
                  <a:pt x="694829" y="223100"/>
                </a:lnTo>
                <a:lnTo>
                  <a:pt x="682797" y="184113"/>
                </a:lnTo>
                <a:lnTo>
                  <a:pt x="638116" y="39881"/>
                </a:lnTo>
                <a:lnTo>
                  <a:pt x="632819" y="22936"/>
                </a:lnTo>
                <a:lnTo>
                  <a:pt x="626694" y="3682"/>
                </a:lnTo>
                <a:lnTo>
                  <a:pt x="626033" y="1269"/>
                </a:lnTo>
                <a:lnTo>
                  <a:pt x="62365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3485" y="6648006"/>
            <a:ext cx="528875" cy="206719"/>
          </a:xfrm>
          <a:custGeom>
            <a:avLst/>
            <a:gdLst/>
            <a:ahLst/>
            <a:cxnLst/>
            <a:rect l="l" t="t" r="r" b="b"/>
            <a:pathLst>
              <a:path w="618490" h="227965">
                <a:moveTo>
                  <a:pt x="618020" y="0"/>
                </a:moveTo>
                <a:lnTo>
                  <a:pt x="2501" y="0"/>
                </a:lnTo>
                <a:lnTo>
                  <a:pt x="0" y="2044"/>
                </a:lnTo>
                <a:lnTo>
                  <a:pt x="444" y="4991"/>
                </a:lnTo>
                <a:lnTo>
                  <a:pt x="495" y="222300"/>
                </a:lnTo>
                <a:lnTo>
                  <a:pt x="617004" y="227660"/>
                </a:lnTo>
                <a:lnTo>
                  <a:pt x="618134" y="226695"/>
                </a:lnTo>
                <a:lnTo>
                  <a:pt x="618020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4076" y="6648008"/>
            <a:ext cx="493038" cy="206719"/>
          </a:xfrm>
          <a:custGeom>
            <a:avLst/>
            <a:gdLst/>
            <a:ahLst/>
            <a:cxnLst/>
            <a:rect l="l" t="t" r="r" b="b"/>
            <a:pathLst>
              <a:path w="576579" h="227965">
                <a:moveTo>
                  <a:pt x="502767" y="0"/>
                </a:moveTo>
                <a:lnTo>
                  <a:pt x="2209" y="0"/>
                </a:lnTo>
                <a:lnTo>
                  <a:pt x="0" y="2158"/>
                </a:lnTo>
                <a:lnTo>
                  <a:pt x="1041" y="4559"/>
                </a:lnTo>
                <a:lnTo>
                  <a:pt x="1790" y="6883"/>
                </a:lnTo>
                <a:lnTo>
                  <a:pt x="6808" y="22821"/>
                </a:lnTo>
                <a:lnTo>
                  <a:pt x="16653" y="54760"/>
                </a:lnTo>
                <a:lnTo>
                  <a:pt x="21628" y="70713"/>
                </a:lnTo>
                <a:lnTo>
                  <a:pt x="25051" y="81603"/>
                </a:lnTo>
                <a:lnTo>
                  <a:pt x="28447" y="92497"/>
                </a:lnTo>
                <a:lnTo>
                  <a:pt x="60126" y="194904"/>
                </a:lnTo>
                <a:lnTo>
                  <a:pt x="69176" y="223989"/>
                </a:lnTo>
                <a:lnTo>
                  <a:pt x="70002" y="226123"/>
                </a:lnTo>
                <a:lnTo>
                  <a:pt x="72097" y="227431"/>
                </a:lnTo>
                <a:lnTo>
                  <a:pt x="570814" y="227571"/>
                </a:lnTo>
                <a:lnTo>
                  <a:pt x="574138" y="227431"/>
                </a:lnTo>
                <a:lnTo>
                  <a:pt x="575983" y="225056"/>
                </a:lnTo>
                <a:lnTo>
                  <a:pt x="574624" y="222669"/>
                </a:lnTo>
                <a:lnTo>
                  <a:pt x="570445" y="209459"/>
                </a:lnTo>
                <a:lnTo>
                  <a:pt x="563586" y="187506"/>
                </a:lnTo>
                <a:lnTo>
                  <a:pt x="553520" y="155458"/>
                </a:lnTo>
                <a:lnTo>
                  <a:pt x="546939" y="134377"/>
                </a:lnTo>
                <a:lnTo>
                  <a:pt x="540332" y="113302"/>
                </a:lnTo>
                <a:lnTo>
                  <a:pt x="533641" y="92252"/>
                </a:lnTo>
                <a:lnTo>
                  <a:pt x="533184" y="90398"/>
                </a:lnTo>
                <a:lnTo>
                  <a:pt x="531545" y="89090"/>
                </a:lnTo>
                <a:lnTo>
                  <a:pt x="531329" y="87121"/>
                </a:lnTo>
                <a:lnTo>
                  <a:pt x="529501" y="80771"/>
                </a:lnTo>
                <a:lnTo>
                  <a:pt x="528193" y="74294"/>
                </a:lnTo>
                <a:lnTo>
                  <a:pt x="521395" y="52934"/>
                </a:lnTo>
                <a:lnTo>
                  <a:pt x="516653" y="37871"/>
                </a:lnTo>
                <a:lnTo>
                  <a:pt x="506348" y="4851"/>
                </a:lnTo>
                <a:lnTo>
                  <a:pt x="505701" y="1689"/>
                </a:lnTo>
                <a:lnTo>
                  <a:pt x="502767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8649" y="6648006"/>
            <a:ext cx="490323" cy="206719"/>
          </a:xfrm>
          <a:custGeom>
            <a:avLst/>
            <a:gdLst/>
            <a:ahLst/>
            <a:cxnLst/>
            <a:rect l="l" t="t" r="r" b="b"/>
            <a:pathLst>
              <a:path w="573404" h="227965">
                <a:moveTo>
                  <a:pt x="570920" y="227139"/>
                </a:moveTo>
                <a:lnTo>
                  <a:pt x="568502" y="227139"/>
                </a:lnTo>
                <a:lnTo>
                  <a:pt x="570191" y="227533"/>
                </a:lnTo>
                <a:lnTo>
                  <a:pt x="570920" y="227139"/>
                </a:lnTo>
                <a:close/>
              </a:path>
              <a:path w="573404" h="227965">
                <a:moveTo>
                  <a:pt x="500875" y="0"/>
                </a:moveTo>
                <a:lnTo>
                  <a:pt x="2133" y="0"/>
                </a:lnTo>
                <a:lnTo>
                  <a:pt x="0" y="2590"/>
                </a:lnTo>
                <a:lnTo>
                  <a:pt x="1168" y="5295"/>
                </a:lnTo>
                <a:lnTo>
                  <a:pt x="4462" y="15568"/>
                </a:lnTo>
                <a:lnTo>
                  <a:pt x="9287" y="30982"/>
                </a:lnTo>
                <a:lnTo>
                  <a:pt x="16889" y="54959"/>
                </a:lnTo>
                <a:lnTo>
                  <a:pt x="22020" y="71245"/>
                </a:lnTo>
                <a:lnTo>
                  <a:pt x="59893" y="191994"/>
                </a:lnTo>
                <a:lnTo>
                  <a:pt x="70916" y="226872"/>
                </a:lnTo>
                <a:lnTo>
                  <a:pt x="71488" y="227164"/>
                </a:lnTo>
                <a:lnTo>
                  <a:pt x="570920" y="227139"/>
                </a:lnTo>
                <a:lnTo>
                  <a:pt x="571766" y="226682"/>
                </a:lnTo>
                <a:lnTo>
                  <a:pt x="573316" y="225183"/>
                </a:lnTo>
                <a:lnTo>
                  <a:pt x="573214" y="223405"/>
                </a:lnTo>
                <a:lnTo>
                  <a:pt x="572033" y="219176"/>
                </a:lnTo>
                <a:lnTo>
                  <a:pt x="571525" y="216750"/>
                </a:lnTo>
                <a:lnTo>
                  <a:pt x="570763" y="214426"/>
                </a:lnTo>
                <a:lnTo>
                  <a:pt x="563733" y="192486"/>
                </a:lnTo>
                <a:lnTo>
                  <a:pt x="556847" y="170502"/>
                </a:lnTo>
                <a:lnTo>
                  <a:pt x="550003" y="148506"/>
                </a:lnTo>
                <a:lnTo>
                  <a:pt x="543102" y="126530"/>
                </a:lnTo>
                <a:lnTo>
                  <a:pt x="538429" y="111815"/>
                </a:lnTo>
                <a:lnTo>
                  <a:pt x="533793" y="97091"/>
                </a:lnTo>
                <a:lnTo>
                  <a:pt x="526662" y="74095"/>
                </a:lnTo>
                <a:lnTo>
                  <a:pt x="519491" y="51115"/>
                </a:lnTo>
                <a:lnTo>
                  <a:pt x="512271" y="28152"/>
                </a:lnTo>
                <a:lnTo>
                  <a:pt x="504990" y="5207"/>
                </a:lnTo>
                <a:lnTo>
                  <a:pt x="504240" y="2895"/>
                </a:lnTo>
                <a:lnTo>
                  <a:pt x="503034" y="1079"/>
                </a:lnTo>
                <a:lnTo>
                  <a:pt x="500875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3035" y="6648006"/>
            <a:ext cx="478920" cy="206142"/>
          </a:xfrm>
          <a:custGeom>
            <a:avLst/>
            <a:gdLst/>
            <a:ahLst/>
            <a:cxnLst/>
            <a:rect l="l" t="t" r="r" b="b"/>
            <a:pathLst>
              <a:path w="560070" h="227329">
                <a:moveTo>
                  <a:pt x="486168" y="0"/>
                </a:moveTo>
                <a:lnTo>
                  <a:pt x="62560" y="0"/>
                </a:lnTo>
                <a:lnTo>
                  <a:pt x="59461" y="1320"/>
                </a:lnTo>
                <a:lnTo>
                  <a:pt x="58889" y="4368"/>
                </a:lnTo>
                <a:lnTo>
                  <a:pt x="54412" y="21071"/>
                </a:lnTo>
                <a:lnTo>
                  <a:pt x="43345" y="62915"/>
                </a:lnTo>
                <a:lnTo>
                  <a:pt x="5058" y="206824"/>
                </a:lnTo>
                <a:lnTo>
                  <a:pt x="0" y="226212"/>
                </a:lnTo>
                <a:lnTo>
                  <a:pt x="812" y="227164"/>
                </a:lnTo>
                <a:lnTo>
                  <a:pt x="556044" y="227139"/>
                </a:lnTo>
                <a:lnTo>
                  <a:pt x="559803" y="225094"/>
                </a:lnTo>
                <a:lnTo>
                  <a:pt x="557872" y="222072"/>
                </a:lnTo>
                <a:lnTo>
                  <a:pt x="548410" y="192033"/>
                </a:lnTo>
                <a:lnTo>
                  <a:pt x="531165" y="137011"/>
                </a:lnTo>
                <a:lnTo>
                  <a:pt x="514463" y="83994"/>
                </a:lnTo>
                <a:lnTo>
                  <a:pt x="498445" y="32934"/>
                </a:lnTo>
                <a:lnTo>
                  <a:pt x="489437" y="4368"/>
                </a:lnTo>
                <a:lnTo>
                  <a:pt x="488746" y="1790"/>
                </a:lnTo>
                <a:lnTo>
                  <a:pt x="48616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3809" y="6648007"/>
            <a:ext cx="687972" cy="206719"/>
          </a:xfrm>
          <a:custGeom>
            <a:avLst/>
            <a:gdLst/>
            <a:ahLst/>
            <a:cxnLst/>
            <a:rect l="l" t="t" r="r" b="b"/>
            <a:pathLst>
              <a:path w="804545" h="227965">
                <a:moveTo>
                  <a:pt x="490689" y="0"/>
                </a:moveTo>
                <a:lnTo>
                  <a:pt x="60731" y="0"/>
                </a:lnTo>
                <a:lnTo>
                  <a:pt x="56807" y="1854"/>
                </a:lnTo>
                <a:lnTo>
                  <a:pt x="57962" y="5435"/>
                </a:lnTo>
                <a:lnTo>
                  <a:pt x="57937" y="8623"/>
                </a:lnTo>
                <a:lnTo>
                  <a:pt x="14180" y="173581"/>
                </a:lnTo>
                <a:lnTo>
                  <a:pt x="0" y="227393"/>
                </a:lnTo>
                <a:lnTo>
                  <a:pt x="1663" y="227457"/>
                </a:lnTo>
                <a:lnTo>
                  <a:pt x="800328" y="227647"/>
                </a:lnTo>
                <a:lnTo>
                  <a:pt x="804252" y="227520"/>
                </a:lnTo>
                <a:lnTo>
                  <a:pt x="804303" y="226910"/>
                </a:lnTo>
                <a:lnTo>
                  <a:pt x="804125" y="226377"/>
                </a:lnTo>
                <a:lnTo>
                  <a:pt x="803732" y="225920"/>
                </a:lnTo>
                <a:lnTo>
                  <a:pt x="801846" y="224612"/>
                </a:lnTo>
                <a:lnTo>
                  <a:pt x="439305" y="224536"/>
                </a:lnTo>
                <a:lnTo>
                  <a:pt x="434530" y="224332"/>
                </a:lnTo>
                <a:lnTo>
                  <a:pt x="433641" y="223177"/>
                </a:lnTo>
                <a:lnTo>
                  <a:pt x="483372" y="35999"/>
                </a:lnTo>
                <a:lnTo>
                  <a:pt x="491820" y="4356"/>
                </a:lnTo>
                <a:lnTo>
                  <a:pt x="492531" y="2032"/>
                </a:lnTo>
                <a:lnTo>
                  <a:pt x="490689" y="0"/>
                </a:lnTo>
                <a:close/>
              </a:path>
              <a:path w="804545" h="227965">
                <a:moveTo>
                  <a:pt x="800582" y="223735"/>
                </a:moveTo>
                <a:lnTo>
                  <a:pt x="797013" y="224612"/>
                </a:lnTo>
                <a:lnTo>
                  <a:pt x="801846" y="224612"/>
                </a:lnTo>
                <a:lnTo>
                  <a:pt x="800582" y="223735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81912" y="6648006"/>
            <a:ext cx="957839" cy="207295"/>
          </a:xfrm>
          <a:custGeom>
            <a:avLst/>
            <a:gdLst/>
            <a:ahLst/>
            <a:cxnLst/>
            <a:rect l="l" t="t" r="r" b="b"/>
            <a:pathLst>
              <a:path w="1120140" h="228600">
                <a:moveTo>
                  <a:pt x="1688" y="224091"/>
                </a:moveTo>
                <a:lnTo>
                  <a:pt x="1" y="226555"/>
                </a:lnTo>
                <a:lnTo>
                  <a:pt x="0" y="226872"/>
                </a:lnTo>
                <a:lnTo>
                  <a:pt x="1065" y="228587"/>
                </a:lnTo>
                <a:lnTo>
                  <a:pt x="2907" y="227545"/>
                </a:lnTo>
                <a:lnTo>
                  <a:pt x="1117035" y="227545"/>
                </a:lnTo>
                <a:lnTo>
                  <a:pt x="1119846" y="227444"/>
                </a:lnTo>
                <a:lnTo>
                  <a:pt x="1119784" y="227164"/>
                </a:lnTo>
                <a:lnTo>
                  <a:pt x="565872" y="227164"/>
                </a:lnTo>
                <a:lnTo>
                  <a:pt x="564742" y="225894"/>
                </a:lnTo>
                <a:lnTo>
                  <a:pt x="565110" y="224624"/>
                </a:lnTo>
                <a:lnTo>
                  <a:pt x="4431" y="224624"/>
                </a:lnTo>
                <a:lnTo>
                  <a:pt x="1688" y="224091"/>
                </a:lnTo>
                <a:close/>
              </a:path>
              <a:path w="1120140" h="228600">
                <a:moveTo>
                  <a:pt x="1117035" y="227545"/>
                </a:moveTo>
                <a:lnTo>
                  <a:pt x="2907" y="227545"/>
                </a:lnTo>
                <a:lnTo>
                  <a:pt x="1115630" y="227596"/>
                </a:lnTo>
                <a:lnTo>
                  <a:pt x="1117035" y="227545"/>
                </a:lnTo>
                <a:close/>
              </a:path>
              <a:path w="1120140" h="228600">
                <a:moveTo>
                  <a:pt x="570952" y="226555"/>
                </a:moveTo>
                <a:lnTo>
                  <a:pt x="565872" y="227164"/>
                </a:lnTo>
                <a:lnTo>
                  <a:pt x="1119784" y="227164"/>
                </a:lnTo>
                <a:lnTo>
                  <a:pt x="1119719" y="226872"/>
                </a:lnTo>
                <a:lnTo>
                  <a:pt x="1119440" y="226707"/>
                </a:lnTo>
                <a:lnTo>
                  <a:pt x="572311" y="226695"/>
                </a:lnTo>
                <a:lnTo>
                  <a:pt x="570952" y="226555"/>
                </a:lnTo>
                <a:close/>
              </a:path>
              <a:path w="1120140" h="228600">
                <a:moveTo>
                  <a:pt x="625207" y="0"/>
                </a:moveTo>
                <a:lnTo>
                  <a:pt x="196163" y="0"/>
                </a:lnTo>
                <a:lnTo>
                  <a:pt x="193800" y="1308"/>
                </a:lnTo>
                <a:lnTo>
                  <a:pt x="193089" y="3632"/>
                </a:lnTo>
                <a:lnTo>
                  <a:pt x="166510" y="102987"/>
                </a:lnTo>
                <a:lnTo>
                  <a:pt x="134187" y="224434"/>
                </a:lnTo>
                <a:lnTo>
                  <a:pt x="4431" y="224624"/>
                </a:lnTo>
                <a:lnTo>
                  <a:pt x="565110" y="224624"/>
                </a:lnTo>
                <a:lnTo>
                  <a:pt x="568171" y="214058"/>
                </a:lnTo>
                <a:lnTo>
                  <a:pt x="570127" y="205994"/>
                </a:lnTo>
                <a:lnTo>
                  <a:pt x="611989" y="49127"/>
                </a:lnTo>
                <a:lnTo>
                  <a:pt x="625207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613" y="6648001"/>
            <a:ext cx="670053" cy="207871"/>
          </a:xfrm>
          <a:custGeom>
            <a:avLst/>
            <a:gdLst/>
            <a:ahLst/>
            <a:cxnLst/>
            <a:rect l="l" t="t" r="r" b="b"/>
            <a:pathLst>
              <a:path w="783589" h="229234">
                <a:moveTo>
                  <a:pt x="490423" y="0"/>
                </a:moveTo>
                <a:lnTo>
                  <a:pt x="60464" y="0"/>
                </a:lnTo>
                <a:lnTo>
                  <a:pt x="0" y="227558"/>
                </a:lnTo>
                <a:lnTo>
                  <a:pt x="780605" y="227596"/>
                </a:lnTo>
                <a:lnTo>
                  <a:pt x="782459" y="228663"/>
                </a:lnTo>
                <a:lnTo>
                  <a:pt x="783602" y="226695"/>
                </a:lnTo>
                <a:lnTo>
                  <a:pt x="782000" y="224650"/>
                </a:lnTo>
                <a:lnTo>
                  <a:pt x="439737" y="224650"/>
                </a:lnTo>
                <a:lnTo>
                  <a:pt x="434085" y="224231"/>
                </a:lnTo>
                <a:lnTo>
                  <a:pt x="433349" y="223240"/>
                </a:lnTo>
                <a:lnTo>
                  <a:pt x="434352" y="217944"/>
                </a:lnTo>
                <a:lnTo>
                  <a:pt x="434746" y="216446"/>
                </a:lnTo>
                <a:lnTo>
                  <a:pt x="438409" y="203181"/>
                </a:lnTo>
                <a:lnTo>
                  <a:pt x="441564" y="191362"/>
                </a:lnTo>
                <a:lnTo>
                  <a:pt x="447801" y="167703"/>
                </a:lnTo>
                <a:lnTo>
                  <a:pt x="477413" y="56302"/>
                </a:lnTo>
                <a:lnTo>
                  <a:pt x="481801" y="39917"/>
                </a:lnTo>
                <a:lnTo>
                  <a:pt x="486163" y="23526"/>
                </a:lnTo>
                <a:lnTo>
                  <a:pt x="491045" y="4775"/>
                </a:lnTo>
                <a:lnTo>
                  <a:pt x="492086" y="2362"/>
                </a:lnTo>
                <a:lnTo>
                  <a:pt x="490423" y="0"/>
                </a:lnTo>
                <a:close/>
              </a:path>
              <a:path w="783589" h="229234">
                <a:moveTo>
                  <a:pt x="780935" y="223291"/>
                </a:moveTo>
                <a:lnTo>
                  <a:pt x="777163" y="224637"/>
                </a:lnTo>
                <a:lnTo>
                  <a:pt x="439737" y="224650"/>
                </a:lnTo>
                <a:lnTo>
                  <a:pt x="782000" y="224650"/>
                </a:lnTo>
                <a:lnTo>
                  <a:pt x="780935" y="223291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1795" y="6648008"/>
            <a:ext cx="371950" cy="206142"/>
          </a:xfrm>
          <a:custGeom>
            <a:avLst/>
            <a:gdLst/>
            <a:ahLst/>
            <a:cxnLst/>
            <a:rect l="l" t="t" r="r" b="b"/>
            <a:pathLst>
              <a:path w="434975" h="227329">
                <a:moveTo>
                  <a:pt x="374339" y="226745"/>
                </a:moveTo>
                <a:lnTo>
                  <a:pt x="368592" y="226745"/>
                </a:lnTo>
                <a:lnTo>
                  <a:pt x="373710" y="226898"/>
                </a:lnTo>
                <a:lnTo>
                  <a:pt x="374339" y="226745"/>
                </a:lnTo>
                <a:close/>
              </a:path>
              <a:path w="434975" h="227329">
                <a:moveTo>
                  <a:pt x="432371" y="0"/>
                </a:moveTo>
                <a:lnTo>
                  <a:pt x="60337" y="0"/>
                </a:lnTo>
                <a:lnTo>
                  <a:pt x="48985" y="42830"/>
                </a:lnTo>
                <a:lnTo>
                  <a:pt x="28734" y="119006"/>
                </a:lnTo>
                <a:lnTo>
                  <a:pt x="0" y="226771"/>
                </a:lnTo>
                <a:lnTo>
                  <a:pt x="374339" y="226745"/>
                </a:lnTo>
                <a:lnTo>
                  <a:pt x="377329" y="226021"/>
                </a:lnTo>
                <a:lnTo>
                  <a:pt x="377329" y="222580"/>
                </a:lnTo>
                <a:lnTo>
                  <a:pt x="409575" y="97574"/>
                </a:lnTo>
                <a:lnTo>
                  <a:pt x="421376" y="52041"/>
                </a:lnTo>
                <a:lnTo>
                  <a:pt x="427245" y="29261"/>
                </a:lnTo>
                <a:lnTo>
                  <a:pt x="433565" y="4216"/>
                </a:lnTo>
                <a:lnTo>
                  <a:pt x="434441" y="1955"/>
                </a:lnTo>
                <a:lnTo>
                  <a:pt x="432371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6220" y="6648002"/>
            <a:ext cx="356746" cy="206142"/>
          </a:xfrm>
          <a:custGeom>
            <a:avLst/>
            <a:gdLst/>
            <a:ahLst/>
            <a:cxnLst/>
            <a:rect l="l" t="t" r="r" b="b"/>
            <a:pathLst>
              <a:path w="417194" h="227329">
                <a:moveTo>
                  <a:pt x="417156" y="0"/>
                </a:moveTo>
                <a:lnTo>
                  <a:pt x="60528" y="0"/>
                </a:lnTo>
                <a:lnTo>
                  <a:pt x="60020" y="1460"/>
                </a:lnTo>
                <a:lnTo>
                  <a:pt x="59410" y="2870"/>
                </a:lnTo>
                <a:lnTo>
                  <a:pt x="0" y="226733"/>
                </a:lnTo>
                <a:lnTo>
                  <a:pt x="353707" y="226695"/>
                </a:lnTo>
                <a:lnTo>
                  <a:pt x="354012" y="225996"/>
                </a:lnTo>
                <a:lnTo>
                  <a:pt x="354431" y="225336"/>
                </a:lnTo>
                <a:lnTo>
                  <a:pt x="405917" y="41440"/>
                </a:lnTo>
                <a:lnTo>
                  <a:pt x="408770" y="31094"/>
                </a:lnTo>
                <a:lnTo>
                  <a:pt x="417156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31357" y="6648008"/>
            <a:ext cx="320366" cy="206719"/>
          </a:xfrm>
          <a:custGeom>
            <a:avLst/>
            <a:gdLst/>
            <a:ahLst/>
            <a:cxnLst/>
            <a:rect l="l" t="t" r="r" b="b"/>
            <a:pathLst>
              <a:path w="374650" h="227965">
                <a:moveTo>
                  <a:pt x="374561" y="0"/>
                </a:moveTo>
                <a:lnTo>
                  <a:pt x="58661" y="0"/>
                </a:lnTo>
                <a:lnTo>
                  <a:pt x="58508" y="1371"/>
                </a:lnTo>
                <a:lnTo>
                  <a:pt x="18554" y="156108"/>
                </a:lnTo>
                <a:lnTo>
                  <a:pt x="13942" y="173818"/>
                </a:lnTo>
                <a:lnTo>
                  <a:pt x="0" y="226898"/>
                </a:lnTo>
                <a:lnTo>
                  <a:pt x="152" y="227075"/>
                </a:lnTo>
                <a:lnTo>
                  <a:pt x="203" y="227520"/>
                </a:lnTo>
                <a:lnTo>
                  <a:pt x="374561" y="227558"/>
                </a:lnTo>
                <a:lnTo>
                  <a:pt x="374561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19" y="6648001"/>
            <a:ext cx="730868" cy="207295"/>
          </a:xfrm>
          <a:custGeom>
            <a:avLst/>
            <a:gdLst/>
            <a:ahLst/>
            <a:cxnLst/>
            <a:rect l="l" t="t" r="r" b="b"/>
            <a:pathLst>
              <a:path w="854710" h="228600">
                <a:moveTo>
                  <a:pt x="178562" y="0"/>
                </a:moveTo>
                <a:lnTo>
                  <a:pt x="2057" y="0"/>
                </a:lnTo>
                <a:lnTo>
                  <a:pt x="0" y="1981"/>
                </a:lnTo>
                <a:lnTo>
                  <a:pt x="825" y="4241"/>
                </a:lnTo>
                <a:lnTo>
                  <a:pt x="5955" y="21473"/>
                </a:lnTo>
                <a:lnTo>
                  <a:pt x="34153" y="115167"/>
                </a:lnTo>
                <a:lnTo>
                  <a:pt x="52538" y="176666"/>
                </a:lnTo>
                <a:lnTo>
                  <a:pt x="66700" y="224243"/>
                </a:lnTo>
                <a:lnTo>
                  <a:pt x="67678" y="226237"/>
                </a:lnTo>
                <a:lnTo>
                  <a:pt x="69850" y="227406"/>
                </a:lnTo>
                <a:lnTo>
                  <a:pt x="71805" y="227469"/>
                </a:lnTo>
                <a:lnTo>
                  <a:pt x="851877" y="227622"/>
                </a:lnTo>
                <a:lnTo>
                  <a:pt x="853554" y="228536"/>
                </a:lnTo>
                <a:lnTo>
                  <a:pt x="854498" y="226860"/>
                </a:lnTo>
                <a:lnTo>
                  <a:pt x="248132" y="226860"/>
                </a:lnTo>
                <a:lnTo>
                  <a:pt x="246468" y="225501"/>
                </a:lnTo>
                <a:lnTo>
                  <a:pt x="239178" y="200612"/>
                </a:lnTo>
                <a:lnTo>
                  <a:pt x="233016" y="179943"/>
                </a:lnTo>
                <a:lnTo>
                  <a:pt x="220611" y="138633"/>
                </a:lnTo>
                <a:lnTo>
                  <a:pt x="203150" y="80283"/>
                </a:lnTo>
                <a:lnTo>
                  <a:pt x="197294" y="60845"/>
                </a:lnTo>
                <a:lnTo>
                  <a:pt x="192654" y="45623"/>
                </a:lnTo>
                <a:lnTo>
                  <a:pt x="187971" y="30413"/>
                </a:lnTo>
                <a:lnTo>
                  <a:pt x="178562" y="0"/>
                </a:lnTo>
                <a:close/>
              </a:path>
              <a:path w="854710" h="228600">
                <a:moveTo>
                  <a:pt x="854570" y="226733"/>
                </a:moveTo>
                <a:lnTo>
                  <a:pt x="248132" y="226860"/>
                </a:lnTo>
                <a:lnTo>
                  <a:pt x="854498" y="226860"/>
                </a:lnTo>
                <a:lnTo>
                  <a:pt x="854570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78762" y="6648008"/>
            <a:ext cx="640189" cy="206719"/>
          </a:xfrm>
          <a:custGeom>
            <a:avLst/>
            <a:gdLst/>
            <a:ahLst/>
            <a:cxnLst/>
            <a:rect l="l" t="t" r="r" b="b"/>
            <a:pathLst>
              <a:path w="748665" h="227965">
                <a:moveTo>
                  <a:pt x="177418" y="0"/>
                </a:moveTo>
                <a:lnTo>
                  <a:pt x="0" y="0"/>
                </a:lnTo>
                <a:lnTo>
                  <a:pt x="368" y="1485"/>
                </a:lnTo>
                <a:lnTo>
                  <a:pt x="622" y="2997"/>
                </a:lnTo>
                <a:lnTo>
                  <a:pt x="55752" y="178333"/>
                </a:lnTo>
                <a:lnTo>
                  <a:pt x="59507" y="190411"/>
                </a:lnTo>
                <a:lnTo>
                  <a:pt x="70624" y="226694"/>
                </a:lnTo>
                <a:lnTo>
                  <a:pt x="70815" y="226910"/>
                </a:lnTo>
                <a:lnTo>
                  <a:pt x="70954" y="227164"/>
                </a:lnTo>
                <a:lnTo>
                  <a:pt x="71031" y="227444"/>
                </a:lnTo>
                <a:lnTo>
                  <a:pt x="72529" y="227482"/>
                </a:lnTo>
                <a:lnTo>
                  <a:pt x="744105" y="227647"/>
                </a:lnTo>
                <a:lnTo>
                  <a:pt x="745921" y="227507"/>
                </a:lnTo>
                <a:lnTo>
                  <a:pt x="747712" y="227431"/>
                </a:lnTo>
                <a:lnTo>
                  <a:pt x="747978" y="227025"/>
                </a:lnTo>
                <a:lnTo>
                  <a:pt x="745540" y="227025"/>
                </a:lnTo>
                <a:lnTo>
                  <a:pt x="744314" y="226834"/>
                </a:lnTo>
                <a:lnTo>
                  <a:pt x="249427" y="226834"/>
                </a:lnTo>
                <a:lnTo>
                  <a:pt x="247903" y="225437"/>
                </a:lnTo>
                <a:lnTo>
                  <a:pt x="243373" y="210585"/>
                </a:lnTo>
                <a:lnTo>
                  <a:pt x="239837" y="199243"/>
                </a:lnTo>
                <a:lnTo>
                  <a:pt x="187629" y="33540"/>
                </a:lnTo>
                <a:lnTo>
                  <a:pt x="185028" y="25169"/>
                </a:lnTo>
                <a:lnTo>
                  <a:pt x="177418" y="0"/>
                </a:lnTo>
                <a:close/>
              </a:path>
              <a:path w="748665" h="227965">
                <a:moveTo>
                  <a:pt x="747026" y="225564"/>
                </a:moveTo>
                <a:lnTo>
                  <a:pt x="745540" y="227025"/>
                </a:lnTo>
                <a:lnTo>
                  <a:pt x="747978" y="227025"/>
                </a:lnTo>
                <a:lnTo>
                  <a:pt x="748334" y="226479"/>
                </a:lnTo>
                <a:lnTo>
                  <a:pt x="748042" y="225882"/>
                </a:lnTo>
                <a:lnTo>
                  <a:pt x="747026" y="225564"/>
                </a:lnTo>
                <a:close/>
              </a:path>
              <a:path w="748665" h="227965">
                <a:moveTo>
                  <a:pt x="743661" y="226733"/>
                </a:moveTo>
                <a:lnTo>
                  <a:pt x="249427" y="226834"/>
                </a:lnTo>
                <a:lnTo>
                  <a:pt x="744314" y="226834"/>
                </a:lnTo>
                <a:lnTo>
                  <a:pt x="743661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94253" y="6648006"/>
            <a:ext cx="211767" cy="206719"/>
          </a:xfrm>
          <a:custGeom>
            <a:avLst/>
            <a:gdLst/>
            <a:ahLst/>
            <a:cxnLst/>
            <a:rect l="l" t="t" r="r" b="b"/>
            <a:pathLst>
              <a:path w="247650" h="227965">
                <a:moveTo>
                  <a:pt x="177419" y="0"/>
                </a:moveTo>
                <a:lnTo>
                  <a:pt x="0" y="0"/>
                </a:lnTo>
                <a:lnTo>
                  <a:pt x="165" y="749"/>
                </a:lnTo>
                <a:lnTo>
                  <a:pt x="266" y="1511"/>
                </a:lnTo>
                <a:lnTo>
                  <a:pt x="50433" y="163407"/>
                </a:lnTo>
                <a:lnTo>
                  <a:pt x="70116" y="227431"/>
                </a:lnTo>
                <a:lnTo>
                  <a:pt x="247294" y="227431"/>
                </a:lnTo>
                <a:lnTo>
                  <a:pt x="246913" y="225780"/>
                </a:lnTo>
                <a:lnTo>
                  <a:pt x="246608" y="224116"/>
                </a:lnTo>
                <a:lnTo>
                  <a:pt x="193128" y="51587"/>
                </a:lnTo>
                <a:lnTo>
                  <a:pt x="189170" y="38701"/>
                </a:lnTo>
                <a:lnTo>
                  <a:pt x="177419" y="0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1683" y="6648006"/>
            <a:ext cx="168328" cy="205567"/>
          </a:xfrm>
          <a:custGeom>
            <a:avLst/>
            <a:gdLst/>
            <a:ahLst/>
            <a:cxnLst/>
            <a:rect l="l" t="t" r="r" b="b"/>
            <a:pathLst>
              <a:path w="196850" h="226695">
                <a:moveTo>
                  <a:pt x="196430" y="0"/>
                </a:moveTo>
                <a:lnTo>
                  <a:pt x="0" y="0"/>
                </a:lnTo>
                <a:lnTo>
                  <a:pt x="0" y="223939"/>
                </a:lnTo>
                <a:lnTo>
                  <a:pt x="165" y="226707"/>
                </a:lnTo>
                <a:lnTo>
                  <a:pt x="136397" y="226695"/>
                </a:lnTo>
                <a:lnTo>
                  <a:pt x="136258" y="226656"/>
                </a:lnTo>
                <a:lnTo>
                  <a:pt x="145766" y="190401"/>
                </a:lnTo>
                <a:lnTo>
                  <a:pt x="158207" y="143370"/>
                </a:lnTo>
                <a:lnTo>
                  <a:pt x="172433" y="89896"/>
                </a:lnTo>
                <a:lnTo>
                  <a:pt x="196430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6951" y="6648008"/>
            <a:ext cx="134662" cy="206719"/>
          </a:xfrm>
          <a:custGeom>
            <a:avLst/>
            <a:gdLst/>
            <a:ahLst/>
            <a:cxnLst/>
            <a:rect l="l" t="t" r="r" b="b"/>
            <a:pathLst>
              <a:path w="157479" h="227965">
                <a:moveTo>
                  <a:pt x="153873" y="0"/>
                </a:moveTo>
                <a:lnTo>
                  <a:pt x="0" y="0"/>
                </a:lnTo>
                <a:lnTo>
                  <a:pt x="450" y="1142"/>
                </a:lnTo>
                <a:lnTo>
                  <a:pt x="977" y="2235"/>
                </a:lnTo>
                <a:lnTo>
                  <a:pt x="52308" y="165928"/>
                </a:lnTo>
                <a:lnTo>
                  <a:pt x="70853" y="225564"/>
                </a:lnTo>
                <a:lnTo>
                  <a:pt x="71094" y="226174"/>
                </a:lnTo>
                <a:lnTo>
                  <a:pt x="71310" y="226809"/>
                </a:lnTo>
                <a:lnTo>
                  <a:pt x="71551" y="227431"/>
                </a:lnTo>
                <a:lnTo>
                  <a:pt x="153936" y="227380"/>
                </a:lnTo>
                <a:lnTo>
                  <a:pt x="157035" y="224561"/>
                </a:lnTo>
                <a:lnTo>
                  <a:pt x="155930" y="220776"/>
                </a:lnTo>
                <a:lnTo>
                  <a:pt x="155956" y="6464"/>
                </a:lnTo>
                <a:lnTo>
                  <a:pt x="155778" y="2679"/>
                </a:lnTo>
                <a:lnTo>
                  <a:pt x="155267" y="1130"/>
                </a:lnTo>
                <a:lnTo>
                  <a:pt x="153873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7279" y="6648008"/>
            <a:ext cx="95567" cy="206719"/>
          </a:xfrm>
          <a:custGeom>
            <a:avLst/>
            <a:gdLst/>
            <a:ahLst/>
            <a:cxnLst/>
            <a:rect l="l" t="t" r="r" b="b"/>
            <a:pathLst>
              <a:path w="111760" h="227965">
                <a:moveTo>
                  <a:pt x="111252" y="0"/>
                </a:moveTo>
                <a:lnTo>
                  <a:pt x="1727" y="0"/>
                </a:lnTo>
                <a:lnTo>
                  <a:pt x="0" y="1739"/>
                </a:lnTo>
                <a:lnTo>
                  <a:pt x="393" y="3975"/>
                </a:lnTo>
                <a:lnTo>
                  <a:pt x="393" y="85089"/>
                </a:lnTo>
                <a:lnTo>
                  <a:pt x="698" y="88899"/>
                </a:lnTo>
                <a:lnTo>
                  <a:pt x="1739" y="92608"/>
                </a:lnTo>
                <a:lnTo>
                  <a:pt x="44132" y="227444"/>
                </a:lnTo>
                <a:lnTo>
                  <a:pt x="60515" y="227456"/>
                </a:lnTo>
                <a:lnTo>
                  <a:pt x="60566" y="226923"/>
                </a:lnTo>
                <a:lnTo>
                  <a:pt x="60706" y="226682"/>
                </a:lnTo>
                <a:lnTo>
                  <a:pt x="67389" y="180702"/>
                </a:lnTo>
                <a:lnTo>
                  <a:pt x="79958" y="113815"/>
                </a:lnTo>
                <a:lnTo>
                  <a:pt x="92956" y="60300"/>
                </a:lnTo>
                <a:lnTo>
                  <a:pt x="104645" y="19942"/>
                </a:lnTo>
                <a:lnTo>
                  <a:pt x="111252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" y="6647637"/>
            <a:ext cx="70046" cy="207295"/>
          </a:xfrm>
          <a:custGeom>
            <a:avLst/>
            <a:gdLst/>
            <a:ahLst/>
            <a:cxnLst/>
            <a:rect l="l" t="t" r="r" b="b"/>
            <a:pathLst>
              <a:path w="81915" h="228600">
                <a:moveTo>
                  <a:pt x="482" y="0"/>
                </a:moveTo>
                <a:lnTo>
                  <a:pt x="64" y="673"/>
                </a:lnTo>
                <a:lnTo>
                  <a:pt x="0" y="228028"/>
                </a:lnTo>
                <a:lnTo>
                  <a:pt x="81356" y="227799"/>
                </a:lnTo>
                <a:lnTo>
                  <a:pt x="25882" y="42367"/>
                </a:lnTo>
                <a:lnTo>
                  <a:pt x="22680" y="31913"/>
                </a:lnTo>
                <a:lnTo>
                  <a:pt x="19442" y="21472"/>
                </a:lnTo>
                <a:lnTo>
                  <a:pt x="16343" y="10988"/>
                </a:lnTo>
                <a:lnTo>
                  <a:pt x="13633" y="673"/>
                </a:lnTo>
                <a:lnTo>
                  <a:pt x="6908" y="673"/>
                </a:lnTo>
                <a:lnTo>
                  <a:pt x="482" y="0"/>
                </a:lnTo>
                <a:close/>
              </a:path>
              <a:path w="81915" h="228600">
                <a:moveTo>
                  <a:pt x="13563" y="406"/>
                </a:moveTo>
                <a:lnTo>
                  <a:pt x="10248" y="406"/>
                </a:lnTo>
                <a:lnTo>
                  <a:pt x="6908" y="673"/>
                </a:lnTo>
                <a:lnTo>
                  <a:pt x="13633" y="673"/>
                </a:lnTo>
                <a:lnTo>
                  <a:pt x="13563" y="406"/>
                </a:lnTo>
                <a:close/>
              </a:path>
            </a:pathLst>
          </a:custGeom>
          <a:solidFill>
            <a:srgbClr val="C943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02174" y="6648056"/>
            <a:ext cx="0" cy="206142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889">
            <a:solidFill>
              <a:srgbClr val="696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73985" y="6648010"/>
            <a:ext cx="25521" cy="80039"/>
          </a:xfrm>
          <a:custGeom>
            <a:avLst/>
            <a:gdLst/>
            <a:ahLst/>
            <a:cxnLst/>
            <a:rect l="l" t="t" r="r" b="b"/>
            <a:pathLst>
              <a:path w="29845" h="88265">
                <a:moveTo>
                  <a:pt x="28054" y="0"/>
                </a:moveTo>
                <a:lnTo>
                  <a:pt x="0" y="0"/>
                </a:lnTo>
                <a:lnTo>
                  <a:pt x="252" y="1269"/>
                </a:lnTo>
                <a:lnTo>
                  <a:pt x="27228" y="87693"/>
                </a:lnTo>
                <a:lnTo>
                  <a:pt x="29705" y="87007"/>
                </a:lnTo>
                <a:lnTo>
                  <a:pt x="28448" y="84937"/>
                </a:lnTo>
                <a:lnTo>
                  <a:pt x="28498" y="2705"/>
                </a:lnTo>
                <a:lnTo>
                  <a:pt x="28841" y="1269"/>
                </a:lnTo>
                <a:lnTo>
                  <a:pt x="28054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98018" y="6648009"/>
            <a:ext cx="0" cy="8407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608"/>
                </a:lnTo>
              </a:path>
            </a:pathLst>
          </a:custGeom>
          <a:ln w="3175">
            <a:solidFill>
              <a:srgbClr val="6BA7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7943" y="11"/>
            <a:ext cx="1215218" cy="200384"/>
          </a:xfrm>
          <a:custGeom>
            <a:avLst/>
            <a:gdLst/>
            <a:ahLst/>
            <a:cxnLst/>
            <a:rect l="l" t="t" r="r" b="b"/>
            <a:pathLst>
              <a:path w="1421129" h="220979">
                <a:moveTo>
                  <a:pt x="1026387" y="0"/>
                </a:moveTo>
                <a:lnTo>
                  <a:pt x="510416" y="0"/>
                </a:lnTo>
                <a:lnTo>
                  <a:pt x="391040" y="49067"/>
                </a:lnTo>
                <a:lnTo>
                  <a:pt x="196469" y="126467"/>
                </a:lnTo>
                <a:lnTo>
                  <a:pt x="98525" y="163627"/>
                </a:lnTo>
                <a:lnTo>
                  <a:pt x="0" y="199428"/>
                </a:lnTo>
                <a:lnTo>
                  <a:pt x="50754" y="204259"/>
                </a:lnTo>
                <a:lnTo>
                  <a:pt x="101467" y="208444"/>
                </a:lnTo>
                <a:lnTo>
                  <a:pt x="152136" y="211991"/>
                </a:lnTo>
                <a:lnTo>
                  <a:pt x="202764" y="214906"/>
                </a:lnTo>
                <a:lnTo>
                  <a:pt x="253351" y="217195"/>
                </a:lnTo>
                <a:lnTo>
                  <a:pt x="303896" y="218865"/>
                </a:lnTo>
                <a:lnTo>
                  <a:pt x="354401" y="219922"/>
                </a:lnTo>
                <a:lnTo>
                  <a:pt x="404865" y="220373"/>
                </a:lnTo>
                <a:lnTo>
                  <a:pt x="455290" y="220225"/>
                </a:lnTo>
                <a:lnTo>
                  <a:pt x="505675" y="219483"/>
                </a:lnTo>
                <a:lnTo>
                  <a:pt x="556022" y="218155"/>
                </a:lnTo>
                <a:lnTo>
                  <a:pt x="606329" y="216247"/>
                </a:lnTo>
                <a:lnTo>
                  <a:pt x="656599" y="213765"/>
                </a:lnTo>
                <a:lnTo>
                  <a:pt x="706831" y="210716"/>
                </a:lnTo>
                <a:lnTo>
                  <a:pt x="757025" y="207107"/>
                </a:lnTo>
                <a:lnTo>
                  <a:pt x="807183" y="202944"/>
                </a:lnTo>
                <a:lnTo>
                  <a:pt x="857304" y="198234"/>
                </a:lnTo>
                <a:lnTo>
                  <a:pt x="907389" y="192982"/>
                </a:lnTo>
                <a:lnTo>
                  <a:pt x="957438" y="187196"/>
                </a:lnTo>
                <a:lnTo>
                  <a:pt x="1007452" y="180883"/>
                </a:lnTo>
                <a:lnTo>
                  <a:pt x="1057432" y="174048"/>
                </a:lnTo>
                <a:lnTo>
                  <a:pt x="1107377" y="166698"/>
                </a:lnTo>
                <a:lnTo>
                  <a:pt x="1157287" y="158840"/>
                </a:lnTo>
                <a:lnTo>
                  <a:pt x="1207165" y="150480"/>
                </a:lnTo>
                <a:lnTo>
                  <a:pt x="1306820" y="132281"/>
                </a:lnTo>
                <a:lnTo>
                  <a:pt x="1411478" y="111074"/>
                </a:lnTo>
                <a:lnTo>
                  <a:pt x="1415986" y="107353"/>
                </a:lnTo>
                <a:lnTo>
                  <a:pt x="1420799" y="104876"/>
                </a:lnTo>
                <a:lnTo>
                  <a:pt x="1079106" y="14826"/>
                </a:lnTo>
                <a:lnTo>
                  <a:pt x="1030513" y="1203"/>
                </a:lnTo>
                <a:lnTo>
                  <a:pt x="1026387" y="0"/>
                </a:lnTo>
                <a:close/>
              </a:path>
            </a:pathLst>
          </a:custGeom>
          <a:solidFill>
            <a:srgbClr val="74C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5894" y="94894"/>
            <a:ext cx="2239303" cy="277545"/>
          </a:xfrm>
          <a:custGeom>
            <a:avLst/>
            <a:gdLst/>
            <a:ahLst/>
            <a:cxnLst/>
            <a:rect l="l" t="t" r="r" b="b"/>
            <a:pathLst>
              <a:path w="2618740" h="306070">
                <a:moveTo>
                  <a:pt x="674516" y="88137"/>
                </a:moveTo>
                <a:lnTo>
                  <a:pt x="650616" y="89963"/>
                </a:lnTo>
                <a:lnTo>
                  <a:pt x="626935" y="94793"/>
                </a:lnTo>
                <a:lnTo>
                  <a:pt x="576410" y="107175"/>
                </a:lnTo>
                <a:lnTo>
                  <a:pt x="375213" y="159823"/>
                </a:lnTo>
                <a:lnTo>
                  <a:pt x="274353" y="185326"/>
                </a:lnTo>
                <a:lnTo>
                  <a:pt x="223657" y="197199"/>
                </a:lnTo>
                <a:lnTo>
                  <a:pt x="172707" y="208230"/>
                </a:lnTo>
                <a:lnTo>
                  <a:pt x="128732" y="215365"/>
                </a:lnTo>
                <a:lnTo>
                  <a:pt x="84453" y="221714"/>
                </a:lnTo>
                <a:lnTo>
                  <a:pt x="41124" y="231583"/>
                </a:lnTo>
                <a:lnTo>
                  <a:pt x="0" y="249276"/>
                </a:lnTo>
                <a:lnTo>
                  <a:pt x="51235" y="256801"/>
                </a:lnTo>
                <a:lnTo>
                  <a:pt x="102489" y="263753"/>
                </a:lnTo>
                <a:lnTo>
                  <a:pt x="153761" y="270139"/>
                </a:lnTo>
                <a:lnTo>
                  <a:pt x="205051" y="275968"/>
                </a:lnTo>
                <a:lnTo>
                  <a:pt x="256359" y="281250"/>
                </a:lnTo>
                <a:lnTo>
                  <a:pt x="307687" y="285993"/>
                </a:lnTo>
                <a:lnTo>
                  <a:pt x="359033" y="290205"/>
                </a:lnTo>
                <a:lnTo>
                  <a:pt x="410398" y="293895"/>
                </a:lnTo>
                <a:lnTo>
                  <a:pt x="461783" y="297073"/>
                </a:lnTo>
                <a:lnTo>
                  <a:pt x="564612" y="301925"/>
                </a:lnTo>
                <a:lnTo>
                  <a:pt x="667521" y="304830"/>
                </a:lnTo>
                <a:lnTo>
                  <a:pt x="770512" y="305858"/>
                </a:lnTo>
                <a:lnTo>
                  <a:pt x="873587" y="305078"/>
                </a:lnTo>
                <a:lnTo>
                  <a:pt x="976747" y="302562"/>
                </a:lnTo>
                <a:lnTo>
                  <a:pt x="1079996" y="298378"/>
                </a:lnTo>
                <a:lnTo>
                  <a:pt x="1183333" y="292597"/>
                </a:lnTo>
                <a:lnTo>
                  <a:pt x="1335004" y="281423"/>
                </a:lnTo>
                <a:lnTo>
                  <a:pt x="1484550" y="267590"/>
                </a:lnTo>
                <a:lnTo>
                  <a:pt x="1633642" y="251191"/>
                </a:lnTo>
                <a:lnTo>
                  <a:pt x="1782317" y="232414"/>
                </a:lnTo>
                <a:lnTo>
                  <a:pt x="1979964" y="203999"/>
                </a:lnTo>
                <a:lnTo>
                  <a:pt x="2177020" y="172129"/>
                </a:lnTo>
                <a:lnTo>
                  <a:pt x="2422643" y="128102"/>
                </a:lnTo>
                <a:lnTo>
                  <a:pt x="2577272" y="98284"/>
                </a:lnTo>
                <a:lnTo>
                  <a:pt x="1111411" y="98284"/>
                </a:lnTo>
                <a:lnTo>
                  <a:pt x="1014158" y="97713"/>
                </a:lnTo>
                <a:lnTo>
                  <a:pt x="698530" y="88194"/>
                </a:lnTo>
                <a:lnTo>
                  <a:pt x="674516" y="88137"/>
                </a:lnTo>
                <a:close/>
              </a:path>
              <a:path w="2618740" h="306070">
                <a:moveTo>
                  <a:pt x="2072316" y="0"/>
                </a:moveTo>
                <a:lnTo>
                  <a:pt x="2039904" y="2180"/>
                </a:lnTo>
                <a:lnTo>
                  <a:pt x="2007660" y="6287"/>
                </a:lnTo>
                <a:lnTo>
                  <a:pt x="1975485" y="11824"/>
                </a:lnTo>
                <a:lnTo>
                  <a:pt x="1924461" y="21163"/>
                </a:lnTo>
                <a:lnTo>
                  <a:pt x="1873365" y="29892"/>
                </a:lnTo>
                <a:lnTo>
                  <a:pt x="1822194" y="38033"/>
                </a:lnTo>
                <a:lnTo>
                  <a:pt x="1770949" y="45609"/>
                </a:lnTo>
                <a:lnTo>
                  <a:pt x="1719630" y="52642"/>
                </a:lnTo>
                <a:lnTo>
                  <a:pt x="1616765" y="65169"/>
                </a:lnTo>
                <a:lnTo>
                  <a:pt x="1513596" y="75791"/>
                </a:lnTo>
                <a:lnTo>
                  <a:pt x="1410121" y="84688"/>
                </a:lnTo>
                <a:lnTo>
                  <a:pt x="1306334" y="92037"/>
                </a:lnTo>
                <a:lnTo>
                  <a:pt x="1257534" y="94726"/>
                </a:lnTo>
                <a:lnTo>
                  <a:pt x="1208785" y="96609"/>
                </a:lnTo>
                <a:lnTo>
                  <a:pt x="1160079" y="97768"/>
                </a:lnTo>
                <a:lnTo>
                  <a:pt x="1111411" y="98284"/>
                </a:lnTo>
                <a:lnTo>
                  <a:pt x="2577272" y="98284"/>
                </a:lnTo>
                <a:lnTo>
                  <a:pt x="2618689" y="90069"/>
                </a:lnTo>
                <a:lnTo>
                  <a:pt x="2566190" y="74841"/>
                </a:lnTo>
                <a:lnTo>
                  <a:pt x="2512304" y="66450"/>
                </a:lnTo>
                <a:lnTo>
                  <a:pt x="2457908" y="60540"/>
                </a:lnTo>
                <a:lnTo>
                  <a:pt x="2403881" y="52756"/>
                </a:lnTo>
                <a:lnTo>
                  <a:pt x="2104999" y="242"/>
                </a:lnTo>
                <a:lnTo>
                  <a:pt x="2072316" y="0"/>
                </a:lnTo>
                <a:close/>
              </a:path>
            </a:pathLst>
          </a:custGeom>
          <a:solidFill>
            <a:srgbClr val="4E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46606" y="11"/>
            <a:ext cx="1849434" cy="259118"/>
          </a:xfrm>
          <a:custGeom>
            <a:avLst/>
            <a:gdLst/>
            <a:ahLst/>
            <a:cxnLst/>
            <a:rect l="l" t="t" r="r" b="b"/>
            <a:pathLst>
              <a:path w="2162810" h="285750">
                <a:moveTo>
                  <a:pt x="1553677" y="0"/>
                </a:moveTo>
                <a:lnTo>
                  <a:pt x="777680" y="0"/>
                </a:lnTo>
                <a:lnTo>
                  <a:pt x="703684" y="14598"/>
                </a:lnTo>
                <a:lnTo>
                  <a:pt x="302696" y="88114"/>
                </a:lnTo>
                <a:lnTo>
                  <a:pt x="151599" y="118003"/>
                </a:lnTo>
                <a:lnTo>
                  <a:pt x="50593" y="140062"/>
                </a:lnTo>
                <a:lnTo>
                  <a:pt x="0" y="151930"/>
                </a:lnTo>
                <a:lnTo>
                  <a:pt x="101157" y="172106"/>
                </a:lnTo>
                <a:lnTo>
                  <a:pt x="202392" y="190542"/>
                </a:lnTo>
                <a:lnTo>
                  <a:pt x="303705" y="207264"/>
                </a:lnTo>
                <a:lnTo>
                  <a:pt x="405094" y="222293"/>
                </a:lnTo>
                <a:lnTo>
                  <a:pt x="506559" y="235654"/>
                </a:lnTo>
                <a:lnTo>
                  <a:pt x="608098" y="247370"/>
                </a:lnTo>
                <a:lnTo>
                  <a:pt x="709709" y="257465"/>
                </a:lnTo>
                <a:lnTo>
                  <a:pt x="811393" y="265963"/>
                </a:lnTo>
                <a:lnTo>
                  <a:pt x="913147" y="272886"/>
                </a:lnTo>
                <a:lnTo>
                  <a:pt x="1014971" y="278258"/>
                </a:lnTo>
                <a:lnTo>
                  <a:pt x="1116864" y="282103"/>
                </a:lnTo>
                <a:lnTo>
                  <a:pt x="1218824" y="284444"/>
                </a:lnTo>
                <a:lnTo>
                  <a:pt x="1320850" y="285305"/>
                </a:lnTo>
                <a:lnTo>
                  <a:pt x="1422941" y="284710"/>
                </a:lnTo>
                <a:lnTo>
                  <a:pt x="1525097" y="282681"/>
                </a:lnTo>
                <a:lnTo>
                  <a:pt x="1627316" y="279243"/>
                </a:lnTo>
                <a:lnTo>
                  <a:pt x="1780759" y="271494"/>
                </a:lnTo>
                <a:lnTo>
                  <a:pt x="1934338" y="260706"/>
                </a:lnTo>
                <a:lnTo>
                  <a:pt x="2088049" y="246958"/>
                </a:lnTo>
                <a:lnTo>
                  <a:pt x="2147227" y="240893"/>
                </a:lnTo>
                <a:lnTo>
                  <a:pt x="2154682" y="236004"/>
                </a:lnTo>
                <a:lnTo>
                  <a:pt x="2162378" y="233007"/>
                </a:lnTo>
                <a:lnTo>
                  <a:pt x="1699116" y="57821"/>
                </a:lnTo>
                <a:lnTo>
                  <a:pt x="1606959" y="21589"/>
                </a:lnTo>
                <a:lnTo>
                  <a:pt x="1553677" y="0"/>
                </a:lnTo>
                <a:close/>
              </a:path>
            </a:pathLst>
          </a:custGeom>
          <a:solidFill>
            <a:srgbClr val="6AC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9843" y="12"/>
            <a:ext cx="4967299" cy="419196"/>
          </a:xfrm>
          <a:custGeom>
            <a:avLst/>
            <a:gdLst/>
            <a:ahLst/>
            <a:cxnLst/>
            <a:rect l="l" t="t" r="r" b="b"/>
            <a:pathLst>
              <a:path w="5808980" h="462280">
                <a:moveTo>
                  <a:pt x="5808512" y="0"/>
                </a:moveTo>
                <a:lnTo>
                  <a:pt x="0" y="0"/>
                </a:lnTo>
                <a:lnTo>
                  <a:pt x="44251" y="11478"/>
                </a:lnTo>
                <a:lnTo>
                  <a:pt x="141716" y="35433"/>
                </a:lnTo>
                <a:lnTo>
                  <a:pt x="244918" y="59318"/>
                </a:lnTo>
                <a:lnTo>
                  <a:pt x="407421" y="94768"/>
                </a:lnTo>
                <a:lnTo>
                  <a:pt x="1377540" y="289480"/>
                </a:lnTo>
                <a:lnTo>
                  <a:pt x="1447889" y="302595"/>
                </a:lnTo>
                <a:lnTo>
                  <a:pt x="1539071" y="317477"/>
                </a:lnTo>
                <a:lnTo>
                  <a:pt x="1689467" y="339249"/>
                </a:lnTo>
                <a:lnTo>
                  <a:pt x="1868293" y="362189"/>
                </a:lnTo>
                <a:lnTo>
                  <a:pt x="2124313" y="390787"/>
                </a:lnTo>
                <a:lnTo>
                  <a:pt x="2407466" y="417244"/>
                </a:lnTo>
                <a:lnTo>
                  <a:pt x="2647069" y="435386"/>
                </a:lnTo>
                <a:lnTo>
                  <a:pt x="2892972" y="449618"/>
                </a:lnTo>
                <a:lnTo>
                  <a:pt x="3078576" y="457047"/>
                </a:lnTo>
                <a:lnTo>
                  <a:pt x="3262881" y="461165"/>
                </a:lnTo>
                <a:lnTo>
                  <a:pt x="3384007" y="461836"/>
                </a:lnTo>
                <a:lnTo>
                  <a:pt x="3503018" y="460683"/>
                </a:lnTo>
                <a:lnTo>
                  <a:pt x="3619302" y="457564"/>
                </a:lnTo>
                <a:lnTo>
                  <a:pt x="3676229" y="455224"/>
                </a:lnTo>
                <a:lnTo>
                  <a:pt x="3732243" y="452340"/>
                </a:lnTo>
                <a:lnTo>
                  <a:pt x="3787268" y="448894"/>
                </a:lnTo>
                <a:lnTo>
                  <a:pt x="3888855" y="441067"/>
                </a:lnTo>
                <a:lnTo>
                  <a:pt x="3990132" y="431552"/>
                </a:lnTo>
                <a:lnTo>
                  <a:pt x="4091103" y="420386"/>
                </a:lnTo>
                <a:lnTo>
                  <a:pt x="4191771" y="407609"/>
                </a:lnTo>
                <a:lnTo>
                  <a:pt x="4292141" y="393258"/>
                </a:lnTo>
                <a:lnTo>
                  <a:pt x="4392217" y="377373"/>
                </a:lnTo>
                <a:lnTo>
                  <a:pt x="4492003" y="359993"/>
                </a:lnTo>
                <a:lnTo>
                  <a:pt x="4591504" y="341155"/>
                </a:lnTo>
                <a:lnTo>
                  <a:pt x="4690723" y="320900"/>
                </a:lnTo>
                <a:lnTo>
                  <a:pt x="4789664" y="299265"/>
                </a:lnTo>
                <a:lnTo>
                  <a:pt x="4888333" y="276290"/>
                </a:lnTo>
                <a:lnTo>
                  <a:pt x="4986732" y="252013"/>
                </a:lnTo>
                <a:lnTo>
                  <a:pt x="5133835" y="213242"/>
                </a:lnTo>
                <a:lnTo>
                  <a:pt x="5280356" y="171759"/>
                </a:lnTo>
                <a:lnTo>
                  <a:pt x="5426309" y="127696"/>
                </a:lnTo>
                <a:lnTo>
                  <a:pt x="5571707" y="81183"/>
                </a:lnTo>
                <a:lnTo>
                  <a:pt x="5716566" y="32352"/>
                </a:lnTo>
                <a:lnTo>
                  <a:pt x="5808512" y="0"/>
                </a:lnTo>
                <a:close/>
              </a:path>
            </a:pathLst>
          </a:custGeom>
          <a:solidFill>
            <a:srgbClr val="B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1"/>
            <a:ext cx="2075862" cy="361614"/>
          </a:xfrm>
          <a:custGeom>
            <a:avLst/>
            <a:gdLst/>
            <a:ahLst/>
            <a:cxnLst/>
            <a:rect l="l" t="t" r="r" b="b"/>
            <a:pathLst>
              <a:path w="2427605" h="398780">
                <a:moveTo>
                  <a:pt x="0" y="45313"/>
                </a:moveTo>
                <a:lnTo>
                  <a:pt x="0" y="355074"/>
                </a:lnTo>
                <a:lnTo>
                  <a:pt x="111230" y="368500"/>
                </a:lnTo>
                <a:lnTo>
                  <a:pt x="213713" y="379374"/>
                </a:lnTo>
                <a:lnTo>
                  <a:pt x="265665" y="384028"/>
                </a:lnTo>
                <a:lnTo>
                  <a:pt x="317627" y="388067"/>
                </a:lnTo>
                <a:lnTo>
                  <a:pt x="369598" y="391478"/>
                </a:lnTo>
                <a:lnTo>
                  <a:pt x="421580" y="394247"/>
                </a:lnTo>
                <a:lnTo>
                  <a:pt x="473572" y="396364"/>
                </a:lnTo>
                <a:lnTo>
                  <a:pt x="525574" y="397814"/>
                </a:lnTo>
                <a:lnTo>
                  <a:pt x="577588" y="398587"/>
                </a:lnTo>
                <a:lnTo>
                  <a:pt x="629613" y="398668"/>
                </a:lnTo>
                <a:lnTo>
                  <a:pt x="681649" y="398046"/>
                </a:lnTo>
                <a:lnTo>
                  <a:pt x="733696" y="396708"/>
                </a:lnTo>
                <a:lnTo>
                  <a:pt x="785756" y="394642"/>
                </a:lnTo>
                <a:lnTo>
                  <a:pt x="837827" y="391834"/>
                </a:lnTo>
                <a:lnTo>
                  <a:pt x="889911" y="388273"/>
                </a:lnTo>
                <a:lnTo>
                  <a:pt x="989127" y="379575"/>
                </a:lnTo>
                <a:lnTo>
                  <a:pt x="1083192" y="369789"/>
                </a:lnTo>
                <a:lnTo>
                  <a:pt x="1130120" y="364093"/>
                </a:lnTo>
                <a:lnTo>
                  <a:pt x="1176966" y="357674"/>
                </a:lnTo>
                <a:lnTo>
                  <a:pt x="1223719" y="350393"/>
                </a:lnTo>
                <a:lnTo>
                  <a:pt x="1453476" y="307766"/>
                </a:lnTo>
                <a:lnTo>
                  <a:pt x="1582579" y="281825"/>
                </a:lnTo>
                <a:lnTo>
                  <a:pt x="1713584" y="253421"/>
                </a:lnTo>
                <a:lnTo>
                  <a:pt x="1775234" y="238934"/>
                </a:lnTo>
                <a:lnTo>
                  <a:pt x="1831879" y="224598"/>
                </a:lnTo>
                <a:lnTo>
                  <a:pt x="1881694" y="210667"/>
                </a:lnTo>
                <a:lnTo>
                  <a:pt x="1931489" y="193904"/>
                </a:lnTo>
                <a:lnTo>
                  <a:pt x="1981037" y="176555"/>
                </a:lnTo>
                <a:lnTo>
                  <a:pt x="2030363" y="158675"/>
                </a:lnTo>
                <a:lnTo>
                  <a:pt x="2085246" y="138110"/>
                </a:lnTo>
                <a:lnTo>
                  <a:pt x="861826" y="138110"/>
                </a:lnTo>
                <a:lnTo>
                  <a:pt x="811760" y="137774"/>
                </a:lnTo>
                <a:lnTo>
                  <a:pt x="761606" y="136509"/>
                </a:lnTo>
                <a:lnTo>
                  <a:pt x="711351" y="134213"/>
                </a:lnTo>
                <a:lnTo>
                  <a:pt x="610884" y="127608"/>
                </a:lnTo>
                <a:lnTo>
                  <a:pt x="510782" y="119158"/>
                </a:lnTo>
                <a:lnTo>
                  <a:pt x="411025" y="108835"/>
                </a:lnTo>
                <a:lnTo>
                  <a:pt x="311593" y="96615"/>
                </a:lnTo>
                <a:lnTo>
                  <a:pt x="212465" y="82471"/>
                </a:lnTo>
                <a:lnTo>
                  <a:pt x="163009" y="74669"/>
                </a:lnTo>
                <a:lnTo>
                  <a:pt x="113622" y="66376"/>
                </a:lnTo>
                <a:lnTo>
                  <a:pt x="64302" y="57590"/>
                </a:lnTo>
                <a:lnTo>
                  <a:pt x="15045" y="48305"/>
                </a:lnTo>
                <a:lnTo>
                  <a:pt x="0" y="45313"/>
                </a:lnTo>
                <a:close/>
              </a:path>
              <a:path w="2427605" h="398780">
                <a:moveTo>
                  <a:pt x="2427197" y="0"/>
                </a:moveTo>
                <a:lnTo>
                  <a:pt x="1921932" y="0"/>
                </a:lnTo>
                <a:lnTo>
                  <a:pt x="1873324" y="12867"/>
                </a:lnTo>
                <a:lnTo>
                  <a:pt x="1822977" y="25560"/>
                </a:lnTo>
                <a:lnTo>
                  <a:pt x="1772480" y="37639"/>
                </a:lnTo>
                <a:lnTo>
                  <a:pt x="1721829" y="49089"/>
                </a:lnTo>
                <a:lnTo>
                  <a:pt x="1671019" y="59893"/>
                </a:lnTo>
                <a:lnTo>
                  <a:pt x="1620047" y="70035"/>
                </a:lnTo>
                <a:lnTo>
                  <a:pt x="1568908" y="79497"/>
                </a:lnTo>
                <a:lnTo>
                  <a:pt x="1517599" y="88263"/>
                </a:lnTo>
                <a:lnTo>
                  <a:pt x="1466115" y="96317"/>
                </a:lnTo>
                <a:lnTo>
                  <a:pt x="1414453" y="103642"/>
                </a:lnTo>
                <a:lnTo>
                  <a:pt x="1362607" y="110222"/>
                </a:lnTo>
                <a:lnTo>
                  <a:pt x="1310575" y="116040"/>
                </a:lnTo>
                <a:lnTo>
                  <a:pt x="1111278" y="129399"/>
                </a:lnTo>
                <a:lnTo>
                  <a:pt x="1011620" y="134556"/>
                </a:lnTo>
                <a:lnTo>
                  <a:pt x="961742" y="136400"/>
                </a:lnTo>
                <a:lnTo>
                  <a:pt x="911815" y="137618"/>
                </a:lnTo>
                <a:lnTo>
                  <a:pt x="861826" y="138110"/>
                </a:lnTo>
                <a:lnTo>
                  <a:pt x="2085246" y="138110"/>
                </a:lnTo>
                <a:lnTo>
                  <a:pt x="2177231" y="102399"/>
                </a:lnTo>
                <a:lnTo>
                  <a:pt x="2427197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1"/>
            <a:ext cx="1129425" cy="141076"/>
          </a:xfrm>
          <a:custGeom>
            <a:avLst/>
            <a:gdLst/>
            <a:ahLst/>
            <a:cxnLst/>
            <a:rect l="l" t="t" r="r" b="b"/>
            <a:pathLst>
              <a:path w="1320800" h="155575">
                <a:moveTo>
                  <a:pt x="855978" y="0"/>
                </a:moveTo>
                <a:lnTo>
                  <a:pt x="0" y="0"/>
                </a:lnTo>
                <a:lnTo>
                  <a:pt x="0" y="62488"/>
                </a:lnTo>
                <a:lnTo>
                  <a:pt x="57847" y="74113"/>
                </a:lnTo>
                <a:lnTo>
                  <a:pt x="107847" y="83430"/>
                </a:lnTo>
                <a:lnTo>
                  <a:pt x="157946" y="92144"/>
                </a:lnTo>
                <a:lnTo>
                  <a:pt x="208142" y="100269"/>
                </a:lnTo>
                <a:lnTo>
                  <a:pt x="258431" y="107822"/>
                </a:lnTo>
                <a:lnTo>
                  <a:pt x="308812" y="114817"/>
                </a:lnTo>
                <a:lnTo>
                  <a:pt x="359281" y="121272"/>
                </a:lnTo>
                <a:lnTo>
                  <a:pt x="409836" y="127201"/>
                </a:lnTo>
                <a:lnTo>
                  <a:pt x="511193" y="137544"/>
                </a:lnTo>
                <a:lnTo>
                  <a:pt x="612862" y="145973"/>
                </a:lnTo>
                <a:lnTo>
                  <a:pt x="664154" y="149370"/>
                </a:lnTo>
                <a:lnTo>
                  <a:pt x="715434" y="151998"/>
                </a:lnTo>
                <a:lnTo>
                  <a:pt x="766704" y="153877"/>
                </a:lnTo>
                <a:lnTo>
                  <a:pt x="817962" y="155028"/>
                </a:lnTo>
                <a:lnTo>
                  <a:pt x="869210" y="155468"/>
                </a:lnTo>
                <a:lnTo>
                  <a:pt x="920446" y="155218"/>
                </a:lnTo>
                <a:lnTo>
                  <a:pt x="971673" y="154296"/>
                </a:lnTo>
                <a:lnTo>
                  <a:pt x="1022888" y="152722"/>
                </a:lnTo>
                <a:lnTo>
                  <a:pt x="1074094" y="150516"/>
                </a:lnTo>
                <a:lnTo>
                  <a:pt x="1125288" y="147696"/>
                </a:lnTo>
                <a:lnTo>
                  <a:pt x="1176473" y="144282"/>
                </a:lnTo>
                <a:lnTo>
                  <a:pt x="1227648" y="140294"/>
                </a:lnTo>
                <a:lnTo>
                  <a:pt x="1278812" y="135750"/>
                </a:lnTo>
                <a:lnTo>
                  <a:pt x="1289664" y="135005"/>
                </a:lnTo>
                <a:lnTo>
                  <a:pt x="1300451" y="134007"/>
                </a:lnTo>
                <a:lnTo>
                  <a:pt x="1310893" y="131557"/>
                </a:lnTo>
                <a:lnTo>
                  <a:pt x="1320709" y="126454"/>
                </a:lnTo>
                <a:lnTo>
                  <a:pt x="1311542" y="113961"/>
                </a:lnTo>
                <a:lnTo>
                  <a:pt x="1299392" y="106488"/>
                </a:lnTo>
                <a:lnTo>
                  <a:pt x="1285433" y="102145"/>
                </a:lnTo>
                <a:lnTo>
                  <a:pt x="1126108" y="67011"/>
                </a:lnTo>
                <a:lnTo>
                  <a:pt x="982074" y="32595"/>
                </a:lnTo>
                <a:lnTo>
                  <a:pt x="886489" y="8144"/>
                </a:lnTo>
                <a:lnTo>
                  <a:pt x="855978" y="0"/>
                </a:lnTo>
                <a:close/>
              </a:path>
            </a:pathLst>
          </a:custGeom>
          <a:solidFill>
            <a:srgbClr val="4E4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43176" y="12"/>
            <a:ext cx="2521659" cy="202112"/>
          </a:xfrm>
          <a:custGeom>
            <a:avLst/>
            <a:gdLst/>
            <a:ahLst/>
            <a:cxnLst/>
            <a:rect l="l" t="t" r="r" b="b"/>
            <a:pathLst>
              <a:path w="2948940" h="222885">
                <a:moveTo>
                  <a:pt x="2948576" y="0"/>
                </a:moveTo>
                <a:lnTo>
                  <a:pt x="0" y="0"/>
                </a:lnTo>
                <a:lnTo>
                  <a:pt x="46048" y="13830"/>
                </a:lnTo>
                <a:lnTo>
                  <a:pt x="144613" y="42114"/>
                </a:lnTo>
                <a:lnTo>
                  <a:pt x="243702" y="68649"/>
                </a:lnTo>
                <a:lnTo>
                  <a:pt x="293459" y="81210"/>
                </a:lnTo>
                <a:lnTo>
                  <a:pt x="343364" y="93273"/>
                </a:lnTo>
                <a:lnTo>
                  <a:pt x="393425" y="104817"/>
                </a:lnTo>
                <a:lnTo>
                  <a:pt x="443646" y="115823"/>
                </a:lnTo>
                <a:lnTo>
                  <a:pt x="486107" y="123798"/>
                </a:lnTo>
                <a:lnTo>
                  <a:pt x="536797" y="132158"/>
                </a:lnTo>
                <a:lnTo>
                  <a:pt x="593877" y="140742"/>
                </a:lnTo>
                <a:lnTo>
                  <a:pt x="655509" y="149390"/>
                </a:lnTo>
                <a:lnTo>
                  <a:pt x="849321" y="174108"/>
                </a:lnTo>
                <a:lnTo>
                  <a:pt x="1111577" y="203555"/>
                </a:lnTo>
                <a:lnTo>
                  <a:pt x="1163348" y="208099"/>
                </a:lnTo>
                <a:lnTo>
                  <a:pt x="1215120" y="212026"/>
                </a:lnTo>
                <a:lnTo>
                  <a:pt x="1266892" y="215339"/>
                </a:lnTo>
                <a:lnTo>
                  <a:pt x="1318663" y="218042"/>
                </a:lnTo>
                <a:lnTo>
                  <a:pt x="1370458" y="220138"/>
                </a:lnTo>
                <a:lnTo>
                  <a:pt x="1422204" y="221628"/>
                </a:lnTo>
                <a:lnTo>
                  <a:pt x="1473972" y="222519"/>
                </a:lnTo>
                <a:lnTo>
                  <a:pt x="1525738" y="222812"/>
                </a:lnTo>
                <a:lnTo>
                  <a:pt x="1577501" y="222510"/>
                </a:lnTo>
                <a:lnTo>
                  <a:pt x="1629261" y="221618"/>
                </a:lnTo>
                <a:lnTo>
                  <a:pt x="1681034" y="220137"/>
                </a:lnTo>
                <a:lnTo>
                  <a:pt x="1732768" y="218073"/>
                </a:lnTo>
                <a:lnTo>
                  <a:pt x="1784515" y="215428"/>
                </a:lnTo>
                <a:lnTo>
                  <a:pt x="1836256" y="212204"/>
                </a:lnTo>
                <a:lnTo>
                  <a:pt x="1887991" y="208406"/>
                </a:lnTo>
                <a:lnTo>
                  <a:pt x="1938304" y="204146"/>
                </a:lnTo>
                <a:lnTo>
                  <a:pt x="1988498" y="199325"/>
                </a:lnTo>
                <a:lnTo>
                  <a:pt x="2038573" y="193950"/>
                </a:lnTo>
                <a:lnTo>
                  <a:pt x="2088531" y="188025"/>
                </a:lnTo>
                <a:lnTo>
                  <a:pt x="2138372" y="181556"/>
                </a:lnTo>
                <a:lnTo>
                  <a:pt x="2188096" y="174550"/>
                </a:lnTo>
                <a:lnTo>
                  <a:pt x="2237706" y="167011"/>
                </a:lnTo>
                <a:lnTo>
                  <a:pt x="2287201" y="158945"/>
                </a:lnTo>
                <a:lnTo>
                  <a:pt x="2336582" y="150357"/>
                </a:lnTo>
                <a:lnTo>
                  <a:pt x="2385851" y="141254"/>
                </a:lnTo>
                <a:lnTo>
                  <a:pt x="2435008" y="131641"/>
                </a:lnTo>
                <a:lnTo>
                  <a:pt x="2484053" y="121522"/>
                </a:lnTo>
                <a:lnTo>
                  <a:pt x="2532988" y="110905"/>
                </a:lnTo>
                <a:lnTo>
                  <a:pt x="2581814" y="99794"/>
                </a:lnTo>
                <a:lnTo>
                  <a:pt x="2630531" y="88195"/>
                </a:lnTo>
                <a:lnTo>
                  <a:pt x="2679140" y="76114"/>
                </a:lnTo>
                <a:lnTo>
                  <a:pt x="2727642" y="63555"/>
                </a:lnTo>
                <a:lnTo>
                  <a:pt x="2776038" y="50526"/>
                </a:lnTo>
                <a:lnTo>
                  <a:pt x="2824329" y="37030"/>
                </a:lnTo>
                <a:lnTo>
                  <a:pt x="2872514" y="23075"/>
                </a:lnTo>
                <a:lnTo>
                  <a:pt x="2920596" y="8665"/>
                </a:lnTo>
                <a:lnTo>
                  <a:pt x="2948576" y="0"/>
                </a:lnTo>
                <a:close/>
              </a:path>
            </a:pathLst>
          </a:custGeom>
          <a:solidFill>
            <a:srgbClr val="FBA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73724" y="12"/>
            <a:ext cx="569600" cy="360462"/>
          </a:xfrm>
          <a:custGeom>
            <a:avLst/>
            <a:gdLst/>
            <a:ahLst/>
            <a:cxnLst/>
            <a:rect l="l" t="t" r="r" b="b"/>
            <a:pathLst>
              <a:path w="666115" h="397510">
                <a:moveTo>
                  <a:pt x="665508" y="0"/>
                </a:moveTo>
                <a:lnTo>
                  <a:pt x="0" y="0"/>
                </a:lnTo>
                <a:lnTo>
                  <a:pt x="38942" y="30368"/>
                </a:lnTo>
                <a:lnTo>
                  <a:pt x="83732" y="63001"/>
                </a:lnTo>
                <a:lnTo>
                  <a:pt x="131986" y="96265"/>
                </a:lnTo>
                <a:lnTo>
                  <a:pt x="182958" y="129808"/>
                </a:lnTo>
                <a:lnTo>
                  <a:pt x="235903" y="163277"/>
                </a:lnTo>
                <a:lnTo>
                  <a:pt x="290078" y="196320"/>
                </a:lnTo>
                <a:lnTo>
                  <a:pt x="344737" y="228584"/>
                </a:lnTo>
                <a:lnTo>
                  <a:pt x="399136" y="259717"/>
                </a:lnTo>
                <a:lnTo>
                  <a:pt x="452530" y="289365"/>
                </a:lnTo>
                <a:lnTo>
                  <a:pt x="504175" y="317176"/>
                </a:lnTo>
                <a:lnTo>
                  <a:pt x="553326" y="342797"/>
                </a:lnTo>
                <a:lnTo>
                  <a:pt x="599238" y="365876"/>
                </a:lnTo>
                <a:lnTo>
                  <a:pt x="641168" y="386060"/>
                </a:lnTo>
                <a:lnTo>
                  <a:pt x="665508" y="397141"/>
                </a:lnTo>
                <a:lnTo>
                  <a:pt x="665508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67552" y="12"/>
            <a:ext cx="614668" cy="218811"/>
          </a:xfrm>
          <a:custGeom>
            <a:avLst/>
            <a:gdLst/>
            <a:ahLst/>
            <a:cxnLst/>
            <a:rect l="l" t="t" r="r" b="b"/>
            <a:pathLst>
              <a:path w="718820" h="241300">
                <a:moveTo>
                  <a:pt x="392537" y="0"/>
                </a:moveTo>
                <a:lnTo>
                  <a:pt x="0" y="0"/>
                </a:lnTo>
                <a:lnTo>
                  <a:pt x="28902" y="13525"/>
                </a:lnTo>
                <a:lnTo>
                  <a:pt x="73967" y="33526"/>
                </a:lnTo>
                <a:lnTo>
                  <a:pt x="119420" y="52691"/>
                </a:lnTo>
                <a:lnTo>
                  <a:pt x="165236" y="71075"/>
                </a:lnTo>
                <a:lnTo>
                  <a:pt x="211388" y="88733"/>
                </a:lnTo>
                <a:lnTo>
                  <a:pt x="257849" y="105722"/>
                </a:lnTo>
                <a:lnTo>
                  <a:pt x="304592" y="122097"/>
                </a:lnTo>
                <a:lnTo>
                  <a:pt x="351592" y="137914"/>
                </a:lnTo>
                <a:lnTo>
                  <a:pt x="398822" y="153229"/>
                </a:lnTo>
                <a:lnTo>
                  <a:pt x="535915" y="195959"/>
                </a:lnTo>
                <a:lnTo>
                  <a:pt x="580940" y="209281"/>
                </a:lnTo>
                <a:lnTo>
                  <a:pt x="626280" y="221523"/>
                </a:lnTo>
                <a:lnTo>
                  <a:pt x="672072" y="232179"/>
                </a:lnTo>
                <a:lnTo>
                  <a:pt x="718454" y="240741"/>
                </a:lnTo>
                <a:lnTo>
                  <a:pt x="708294" y="226340"/>
                </a:lnTo>
                <a:lnTo>
                  <a:pt x="694813" y="215795"/>
                </a:lnTo>
                <a:lnTo>
                  <a:pt x="679771" y="207140"/>
                </a:lnTo>
                <a:lnTo>
                  <a:pt x="664924" y="198412"/>
                </a:lnTo>
                <a:lnTo>
                  <a:pt x="620822" y="168749"/>
                </a:lnTo>
                <a:lnTo>
                  <a:pt x="577123" y="138607"/>
                </a:lnTo>
                <a:lnTo>
                  <a:pt x="533876" y="107928"/>
                </a:lnTo>
                <a:lnTo>
                  <a:pt x="491129" y="76653"/>
                </a:lnTo>
                <a:lnTo>
                  <a:pt x="448932" y="44721"/>
                </a:lnTo>
                <a:lnTo>
                  <a:pt x="407333" y="12074"/>
                </a:lnTo>
                <a:lnTo>
                  <a:pt x="392537" y="0"/>
                </a:lnTo>
                <a:close/>
              </a:path>
            </a:pathLst>
          </a:custGeom>
          <a:solidFill>
            <a:srgbClr val="69C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9" y="12"/>
            <a:ext cx="1009967" cy="115164"/>
          </a:xfrm>
          <a:custGeom>
            <a:avLst/>
            <a:gdLst/>
            <a:ahLst/>
            <a:cxnLst/>
            <a:rect l="l" t="t" r="r" b="b"/>
            <a:pathLst>
              <a:path w="1181100" h="127000">
                <a:moveTo>
                  <a:pt x="1180484" y="0"/>
                </a:moveTo>
                <a:lnTo>
                  <a:pt x="0" y="0"/>
                </a:lnTo>
                <a:lnTo>
                  <a:pt x="41546" y="11250"/>
                </a:lnTo>
                <a:lnTo>
                  <a:pt x="139999" y="36788"/>
                </a:lnTo>
                <a:lnTo>
                  <a:pt x="288281" y="73164"/>
                </a:lnTo>
                <a:lnTo>
                  <a:pt x="521593" y="126453"/>
                </a:lnTo>
                <a:lnTo>
                  <a:pt x="572290" y="122412"/>
                </a:lnTo>
                <a:lnTo>
                  <a:pt x="622757" y="117223"/>
                </a:lnTo>
                <a:lnTo>
                  <a:pt x="673007" y="110953"/>
                </a:lnTo>
                <a:lnTo>
                  <a:pt x="723051" y="103672"/>
                </a:lnTo>
                <a:lnTo>
                  <a:pt x="772903" y="95448"/>
                </a:lnTo>
                <a:lnTo>
                  <a:pt x="822576" y="86349"/>
                </a:lnTo>
                <a:lnTo>
                  <a:pt x="872083" y="76445"/>
                </a:lnTo>
                <a:lnTo>
                  <a:pt x="921435" y="65805"/>
                </a:lnTo>
                <a:lnTo>
                  <a:pt x="970646" y="54496"/>
                </a:lnTo>
                <a:lnTo>
                  <a:pt x="1019729" y="42587"/>
                </a:lnTo>
                <a:lnTo>
                  <a:pt x="1117560" y="17245"/>
                </a:lnTo>
                <a:lnTo>
                  <a:pt x="1180484" y="0"/>
                </a:lnTo>
                <a:close/>
              </a:path>
            </a:pathLst>
          </a:custGeom>
          <a:solidFill>
            <a:srgbClr val="6AC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Título 15"/>
          <p:cNvSpPr txBox="1">
            <a:spLocks/>
          </p:cNvSpPr>
          <p:nvPr/>
        </p:nvSpPr>
        <p:spPr>
          <a:xfrm>
            <a:off x="292983" y="2666451"/>
            <a:ext cx="8731325" cy="558184"/>
          </a:xfrm>
          <a:prstGeom prst="rect">
            <a:avLst/>
          </a:prstGeom>
        </p:spPr>
        <p:txBody>
          <a:bodyPr lIns="80147" tIns="40074" rIns="80147" bIns="40074"/>
          <a:lstStyle/>
          <a:p>
            <a:pPr algn="ctr" defTabSz="801472">
              <a:defRPr/>
            </a:pPr>
            <a:endParaRPr lang="pt-BR" sz="3500" b="1" kern="0" dirty="0">
              <a:solidFill>
                <a:sysClr val="windowText" lastClr="000000"/>
              </a:solidFill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40" name="Retângulo 39"/>
          <p:cNvSpPr/>
          <p:nvPr/>
        </p:nvSpPr>
        <p:spPr>
          <a:xfrm>
            <a:off x="292983" y="2666451"/>
            <a:ext cx="84365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e local do evento: </a:t>
            </a:r>
            <a:endParaRPr lang="pt-PT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/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do evento deve ser definida com antecedência, observando-se os prazos estabelecidos pelo Regimento da Conferência </a:t>
            </a: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Estadual 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Saúde, e a escolha do local deve ser feita considerando o número de participantes e a capacidade financeira. A previsão da realização das Conferências Municipais de Saúde é de 2 de janeiro a 15 de abril de 2019.</a:t>
            </a:r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Título 15"/>
          <p:cNvSpPr txBox="1">
            <a:spLocks/>
          </p:cNvSpPr>
          <p:nvPr/>
        </p:nvSpPr>
        <p:spPr>
          <a:xfrm>
            <a:off x="321088" y="777811"/>
            <a:ext cx="8483171" cy="1107996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Encaminhamentos Iniciais da Comissão</a:t>
            </a: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0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37883" y="6648006"/>
            <a:ext cx="1557304" cy="207295"/>
          </a:xfrm>
          <a:custGeom>
            <a:avLst/>
            <a:gdLst/>
            <a:ahLst/>
            <a:cxnLst/>
            <a:rect l="l" t="t" r="r" b="b"/>
            <a:pathLst>
              <a:path w="1821179" h="228600">
                <a:moveTo>
                  <a:pt x="1815490" y="0"/>
                </a:moveTo>
                <a:lnTo>
                  <a:pt x="2438" y="0"/>
                </a:lnTo>
                <a:lnTo>
                  <a:pt x="546" y="2019"/>
                </a:lnTo>
                <a:lnTo>
                  <a:pt x="1320" y="4343"/>
                </a:lnTo>
                <a:lnTo>
                  <a:pt x="3553" y="13376"/>
                </a:lnTo>
                <a:lnTo>
                  <a:pt x="12141" y="53532"/>
                </a:lnTo>
                <a:lnTo>
                  <a:pt x="17476" y="93023"/>
                </a:lnTo>
                <a:lnTo>
                  <a:pt x="18618" y="116992"/>
                </a:lnTo>
                <a:lnTo>
                  <a:pt x="19558" y="120916"/>
                </a:lnTo>
                <a:lnTo>
                  <a:pt x="19621" y="126568"/>
                </a:lnTo>
                <a:lnTo>
                  <a:pt x="20294" y="128104"/>
                </a:lnTo>
                <a:lnTo>
                  <a:pt x="24409" y="130530"/>
                </a:lnTo>
                <a:lnTo>
                  <a:pt x="24574" y="132842"/>
                </a:lnTo>
                <a:lnTo>
                  <a:pt x="20370" y="148915"/>
                </a:lnTo>
                <a:lnTo>
                  <a:pt x="16992" y="162221"/>
                </a:lnTo>
                <a:lnTo>
                  <a:pt x="13643" y="175535"/>
                </a:lnTo>
                <a:lnTo>
                  <a:pt x="10261" y="188836"/>
                </a:lnTo>
                <a:lnTo>
                  <a:pt x="6000" y="205366"/>
                </a:lnTo>
                <a:lnTo>
                  <a:pt x="3917" y="213644"/>
                </a:lnTo>
                <a:lnTo>
                  <a:pt x="1435" y="224078"/>
                </a:lnTo>
                <a:lnTo>
                  <a:pt x="0" y="226885"/>
                </a:lnTo>
                <a:lnTo>
                  <a:pt x="3543" y="228079"/>
                </a:lnTo>
                <a:lnTo>
                  <a:pt x="1760080" y="228079"/>
                </a:lnTo>
                <a:lnTo>
                  <a:pt x="1777803" y="172370"/>
                </a:lnTo>
                <a:lnTo>
                  <a:pt x="1797453" y="98580"/>
                </a:lnTo>
                <a:lnTo>
                  <a:pt x="1817827" y="21856"/>
                </a:lnTo>
                <a:lnTo>
                  <a:pt x="1820354" y="15506"/>
                </a:lnTo>
                <a:lnTo>
                  <a:pt x="1820633" y="8648"/>
                </a:lnTo>
                <a:lnTo>
                  <a:pt x="1818970" y="5715"/>
                </a:lnTo>
                <a:lnTo>
                  <a:pt x="1819529" y="1435"/>
                </a:lnTo>
                <a:lnTo>
                  <a:pt x="1815490" y="0"/>
                </a:lnTo>
                <a:close/>
              </a:path>
            </a:pathLst>
          </a:custGeom>
          <a:solidFill>
            <a:srgbClr val="FAA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8827" y="6648006"/>
            <a:ext cx="1413410" cy="207871"/>
          </a:xfrm>
          <a:custGeom>
            <a:avLst/>
            <a:gdLst/>
            <a:ahLst/>
            <a:cxnLst/>
            <a:rect l="l" t="t" r="r" b="b"/>
            <a:pathLst>
              <a:path w="1652904" h="229234">
                <a:moveTo>
                  <a:pt x="1626141" y="228041"/>
                </a:moveTo>
                <a:lnTo>
                  <a:pt x="1622925" y="228041"/>
                </a:lnTo>
                <a:lnTo>
                  <a:pt x="1625096" y="228790"/>
                </a:lnTo>
                <a:lnTo>
                  <a:pt x="1626141" y="228041"/>
                </a:lnTo>
                <a:close/>
              </a:path>
              <a:path w="1652904" h="229234">
                <a:moveTo>
                  <a:pt x="8082" y="224485"/>
                </a:moveTo>
                <a:lnTo>
                  <a:pt x="1262" y="224840"/>
                </a:lnTo>
                <a:lnTo>
                  <a:pt x="81" y="226618"/>
                </a:lnTo>
                <a:lnTo>
                  <a:pt x="0" y="227406"/>
                </a:lnTo>
                <a:lnTo>
                  <a:pt x="182" y="227761"/>
                </a:lnTo>
                <a:lnTo>
                  <a:pt x="830" y="228015"/>
                </a:lnTo>
                <a:lnTo>
                  <a:pt x="2621" y="228155"/>
                </a:lnTo>
                <a:lnTo>
                  <a:pt x="1626141" y="228041"/>
                </a:lnTo>
                <a:lnTo>
                  <a:pt x="1627027" y="227406"/>
                </a:lnTo>
                <a:lnTo>
                  <a:pt x="1627765" y="224510"/>
                </a:lnTo>
                <a:lnTo>
                  <a:pt x="731524" y="224510"/>
                </a:lnTo>
                <a:lnTo>
                  <a:pt x="8082" y="224485"/>
                </a:lnTo>
                <a:close/>
              </a:path>
              <a:path w="1652904" h="229234">
                <a:moveTo>
                  <a:pt x="1626862" y="0"/>
                </a:moveTo>
                <a:lnTo>
                  <a:pt x="793208" y="0"/>
                </a:lnTo>
                <a:lnTo>
                  <a:pt x="790910" y="1778"/>
                </a:lnTo>
                <a:lnTo>
                  <a:pt x="789944" y="4279"/>
                </a:lnTo>
                <a:lnTo>
                  <a:pt x="786652" y="16979"/>
                </a:lnTo>
                <a:lnTo>
                  <a:pt x="781427" y="36857"/>
                </a:lnTo>
                <a:lnTo>
                  <a:pt x="767701" y="88267"/>
                </a:lnTo>
                <a:lnTo>
                  <a:pt x="731524" y="224510"/>
                </a:lnTo>
                <a:lnTo>
                  <a:pt x="1627765" y="224510"/>
                </a:lnTo>
                <a:lnTo>
                  <a:pt x="1646750" y="150101"/>
                </a:lnTo>
                <a:lnTo>
                  <a:pt x="1648172" y="144602"/>
                </a:lnTo>
                <a:lnTo>
                  <a:pt x="1649696" y="139115"/>
                </a:lnTo>
                <a:lnTo>
                  <a:pt x="1651335" y="131648"/>
                </a:lnTo>
                <a:lnTo>
                  <a:pt x="1652427" y="128409"/>
                </a:lnTo>
                <a:lnTo>
                  <a:pt x="1645150" y="127622"/>
                </a:lnTo>
                <a:lnTo>
                  <a:pt x="1645785" y="124815"/>
                </a:lnTo>
                <a:lnTo>
                  <a:pt x="1645670" y="121932"/>
                </a:lnTo>
                <a:lnTo>
                  <a:pt x="1641746" y="72707"/>
                </a:lnTo>
                <a:lnTo>
                  <a:pt x="1631336" y="18016"/>
                </a:lnTo>
                <a:lnTo>
                  <a:pt x="1626862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47365" y="6648006"/>
            <a:ext cx="679827" cy="206142"/>
          </a:xfrm>
          <a:custGeom>
            <a:avLst/>
            <a:gdLst/>
            <a:ahLst/>
            <a:cxnLst/>
            <a:rect l="l" t="t" r="r" b="b"/>
            <a:pathLst>
              <a:path w="795020" h="227329">
                <a:moveTo>
                  <a:pt x="794918" y="0"/>
                </a:moveTo>
                <a:lnTo>
                  <a:pt x="52679" y="0"/>
                </a:lnTo>
                <a:lnTo>
                  <a:pt x="50266" y="1092"/>
                </a:lnTo>
                <a:lnTo>
                  <a:pt x="36360" y="44843"/>
                </a:lnTo>
                <a:lnTo>
                  <a:pt x="22491" y="98893"/>
                </a:lnTo>
                <a:lnTo>
                  <a:pt x="11252" y="153581"/>
                </a:lnTo>
                <a:lnTo>
                  <a:pt x="2952" y="204451"/>
                </a:lnTo>
                <a:lnTo>
                  <a:pt x="0" y="225475"/>
                </a:lnTo>
                <a:lnTo>
                  <a:pt x="2120" y="226695"/>
                </a:lnTo>
                <a:lnTo>
                  <a:pt x="730630" y="226733"/>
                </a:lnTo>
                <a:lnTo>
                  <a:pt x="733717" y="227126"/>
                </a:lnTo>
                <a:lnTo>
                  <a:pt x="735202" y="225717"/>
                </a:lnTo>
                <a:lnTo>
                  <a:pt x="740792" y="204437"/>
                </a:lnTo>
                <a:lnTo>
                  <a:pt x="745605" y="186256"/>
                </a:lnTo>
                <a:lnTo>
                  <a:pt x="782599" y="47332"/>
                </a:lnTo>
                <a:lnTo>
                  <a:pt x="785710" y="35506"/>
                </a:lnTo>
                <a:lnTo>
                  <a:pt x="794918" y="0"/>
                </a:lnTo>
                <a:close/>
              </a:path>
            </a:pathLst>
          </a:custGeom>
          <a:solidFill>
            <a:srgbClr val="BD2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408" y="6648006"/>
            <a:ext cx="582088" cy="207295"/>
          </a:xfrm>
          <a:custGeom>
            <a:avLst/>
            <a:gdLst/>
            <a:ahLst/>
            <a:cxnLst/>
            <a:rect l="l" t="t" r="r" b="b"/>
            <a:pathLst>
              <a:path w="680719" h="228600">
                <a:moveTo>
                  <a:pt x="677292" y="227584"/>
                </a:moveTo>
                <a:lnTo>
                  <a:pt x="674065" y="227584"/>
                </a:lnTo>
                <a:lnTo>
                  <a:pt x="676414" y="228295"/>
                </a:lnTo>
                <a:lnTo>
                  <a:pt x="677292" y="227584"/>
                </a:lnTo>
                <a:close/>
              </a:path>
              <a:path w="680719" h="228600">
                <a:moveTo>
                  <a:pt x="677570" y="0"/>
                </a:moveTo>
                <a:lnTo>
                  <a:pt x="1409" y="0"/>
                </a:lnTo>
                <a:lnTo>
                  <a:pt x="0" y="2032"/>
                </a:lnTo>
                <a:lnTo>
                  <a:pt x="698" y="4089"/>
                </a:lnTo>
                <a:lnTo>
                  <a:pt x="3378" y="13754"/>
                </a:lnTo>
                <a:lnTo>
                  <a:pt x="5816" y="21209"/>
                </a:lnTo>
                <a:lnTo>
                  <a:pt x="22559" y="76654"/>
                </a:lnTo>
                <a:lnTo>
                  <a:pt x="67830" y="227622"/>
                </a:lnTo>
                <a:lnTo>
                  <a:pt x="677292" y="227584"/>
                </a:lnTo>
                <a:lnTo>
                  <a:pt x="678421" y="226669"/>
                </a:lnTo>
                <a:lnTo>
                  <a:pt x="680351" y="223570"/>
                </a:lnTo>
                <a:lnTo>
                  <a:pt x="679640" y="220078"/>
                </a:lnTo>
                <a:lnTo>
                  <a:pt x="679541" y="4089"/>
                </a:lnTo>
                <a:lnTo>
                  <a:pt x="679475" y="2692"/>
                </a:lnTo>
                <a:lnTo>
                  <a:pt x="678992" y="1143"/>
                </a:lnTo>
                <a:lnTo>
                  <a:pt x="677570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" y="6647713"/>
            <a:ext cx="9143457" cy="208446"/>
          </a:xfrm>
          <a:custGeom>
            <a:avLst/>
            <a:gdLst/>
            <a:ahLst/>
            <a:cxnLst/>
            <a:rect l="l" t="t" r="r" b="b"/>
            <a:pathLst>
              <a:path w="10692765" h="229870">
                <a:moveTo>
                  <a:pt x="1834" y="225513"/>
                </a:moveTo>
                <a:lnTo>
                  <a:pt x="0" y="227952"/>
                </a:lnTo>
                <a:lnTo>
                  <a:pt x="996" y="229882"/>
                </a:lnTo>
                <a:lnTo>
                  <a:pt x="2736" y="228815"/>
                </a:lnTo>
                <a:lnTo>
                  <a:pt x="10691740" y="228815"/>
                </a:lnTo>
                <a:lnTo>
                  <a:pt x="10691882" y="228536"/>
                </a:lnTo>
                <a:lnTo>
                  <a:pt x="10691881" y="227952"/>
                </a:lnTo>
                <a:lnTo>
                  <a:pt x="3452526" y="227952"/>
                </a:lnTo>
                <a:lnTo>
                  <a:pt x="3450727" y="227876"/>
                </a:lnTo>
                <a:lnTo>
                  <a:pt x="864342" y="227876"/>
                </a:lnTo>
                <a:lnTo>
                  <a:pt x="863139" y="227600"/>
                </a:lnTo>
                <a:lnTo>
                  <a:pt x="503955" y="227600"/>
                </a:lnTo>
                <a:lnTo>
                  <a:pt x="351165" y="227555"/>
                </a:lnTo>
                <a:lnTo>
                  <a:pt x="300218" y="227373"/>
                </a:lnTo>
                <a:lnTo>
                  <a:pt x="249788" y="226123"/>
                </a:lnTo>
                <a:lnTo>
                  <a:pt x="80524" y="226123"/>
                </a:lnTo>
                <a:lnTo>
                  <a:pt x="64116" y="225818"/>
                </a:lnTo>
                <a:lnTo>
                  <a:pt x="4078" y="225767"/>
                </a:lnTo>
                <a:lnTo>
                  <a:pt x="1834" y="225513"/>
                </a:lnTo>
                <a:close/>
              </a:path>
              <a:path w="10692765" h="229870">
                <a:moveTo>
                  <a:pt x="10691740" y="228815"/>
                </a:moveTo>
                <a:lnTo>
                  <a:pt x="2736" y="228815"/>
                </a:lnTo>
                <a:lnTo>
                  <a:pt x="10689545" y="228892"/>
                </a:lnTo>
                <a:lnTo>
                  <a:pt x="10691501" y="229285"/>
                </a:lnTo>
                <a:lnTo>
                  <a:pt x="10691740" y="228815"/>
                </a:lnTo>
                <a:close/>
              </a:path>
              <a:path w="10692765" h="229870">
                <a:moveTo>
                  <a:pt x="7152028" y="225582"/>
                </a:moveTo>
                <a:lnTo>
                  <a:pt x="6841202" y="225780"/>
                </a:lnTo>
                <a:lnTo>
                  <a:pt x="6837000" y="225920"/>
                </a:lnTo>
                <a:lnTo>
                  <a:pt x="6835298" y="226352"/>
                </a:lnTo>
                <a:lnTo>
                  <a:pt x="6833901" y="227723"/>
                </a:lnTo>
                <a:lnTo>
                  <a:pt x="3452526" y="227952"/>
                </a:lnTo>
                <a:lnTo>
                  <a:pt x="10691881" y="227952"/>
                </a:lnTo>
                <a:lnTo>
                  <a:pt x="10691881" y="226683"/>
                </a:lnTo>
                <a:lnTo>
                  <a:pt x="8236268" y="226683"/>
                </a:lnTo>
                <a:lnTo>
                  <a:pt x="7629581" y="226606"/>
                </a:lnTo>
                <a:lnTo>
                  <a:pt x="7221948" y="225818"/>
                </a:lnTo>
                <a:lnTo>
                  <a:pt x="7152028" y="225582"/>
                </a:lnTo>
                <a:close/>
              </a:path>
              <a:path w="10692765" h="229870">
                <a:moveTo>
                  <a:pt x="1064456" y="317"/>
                </a:moveTo>
                <a:lnTo>
                  <a:pt x="866235" y="317"/>
                </a:lnTo>
                <a:lnTo>
                  <a:pt x="866184" y="203387"/>
                </a:lnTo>
                <a:lnTo>
                  <a:pt x="866069" y="227050"/>
                </a:lnTo>
                <a:lnTo>
                  <a:pt x="864342" y="227876"/>
                </a:lnTo>
                <a:lnTo>
                  <a:pt x="3450727" y="227876"/>
                </a:lnTo>
                <a:lnTo>
                  <a:pt x="3448627" y="227787"/>
                </a:lnTo>
                <a:lnTo>
                  <a:pt x="3447641" y="226606"/>
                </a:lnTo>
                <a:lnTo>
                  <a:pt x="1775974" y="226606"/>
                </a:lnTo>
                <a:lnTo>
                  <a:pt x="1454177" y="226242"/>
                </a:lnTo>
                <a:lnTo>
                  <a:pt x="1399286" y="225818"/>
                </a:lnTo>
                <a:lnTo>
                  <a:pt x="1007319" y="225780"/>
                </a:lnTo>
                <a:lnTo>
                  <a:pt x="1007001" y="225272"/>
                </a:lnTo>
                <a:lnTo>
                  <a:pt x="1012762" y="203387"/>
                </a:lnTo>
                <a:lnTo>
                  <a:pt x="1016495" y="189334"/>
                </a:lnTo>
                <a:lnTo>
                  <a:pt x="1030705" y="136153"/>
                </a:lnTo>
                <a:lnTo>
                  <a:pt x="1065332" y="5969"/>
                </a:lnTo>
                <a:lnTo>
                  <a:pt x="1066717" y="3060"/>
                </a:lnTo>
                <a:lnTo>
                  <a:pt x="1064456" y="317"/>
                </a:lnTo>
                <a:close/>
              </a:path>
              <a:path w="10692765" h="229870">
                <a:moveTo>
                  <a:pt x="862513" y="227457"/>
                </a:moveTo>
                <a:lnTo>
                  <a:pt x="503955" y="227600"/>
                </a:lnTo>
                <a:lnTo>
                  <a:pt x="863139" y="227600"/>
                </a:lnTo>
                <a:lnTo>
                  <a:pt x="862513" y="227457"/>
                </a:lnTo>
                <a:close/>
              </a:path>
              <a:path w="10692765" h="229870">
                <a:moveTo>
                  <a:pt x="402111" y="227323"/>
                </a:moveTo>
                <a:lnTo>
                  <a:pt x="351165" y="227555"/>
                </a:lnTo>
                <a:lnTo>
                  <a:pt x="494632" y="227555"/>
                </a:lnTo>
                <a:lnTo>
                  <a:pt x="402111" y="227323"/>
                </a:lnTo>
                <a:close/>
              </a:path>
              <a:path w="10692765" h="229870">
                <a:moveTo>
                  <a:pt x="8561786" y="225455"/>
                </a:moveTo>
                <a:lnTo>
                  <a:pt x="8372588" y="225819"/>
                </a:lnTo>
                <a:lnTo>
                  <a:pt x="8319103" y="226242"/>
                </a:lnTo>
                <a:lnTo>
                  <a:pt x="8236268" y="226683"/>
                </a:lnTo>
                <a:lnTo>
                  <a:pt x="10691881" y="226683"/>
                </a:lnTo>
                <a:lnTo>
                  <a:pt x="9650519" y="226636"/>
                </a:lnTo>
                <a:lnTo>
                  <a:pt x="9275222" y="226593"/>
                </a:lnTo>
                <a:lnTo>
                  <a:pt x="8676756" y="225818"/>
                </a:lnTo>
                <a:lnTo>
                  <a:pt x="8561786" y="225455"/>
                </a:lnTo>
                <a:close/>
              </a:path>
              <a:path w="10692765" h="229870">
                <a:moveTo>
                  <a:pt x="9798635" y="226489"/>
                </a:moveTo>
                <a:lnTo>
                  <a:pt x="9650519" y="226636"/>
                </a:lnTo>
                <a:lnTo>
                  <a:pt x="10691881" y="226636"/>
                </a:lnTo>
                <a:lnTo>
                  <a:pt x="9951573" y="226593"/>
                </a:lnTo>
                <a:lnTo>
                  <a:pt x="9798635" y="226489"/>
                </a:lnTo>
                <a:close/>
              </a:path>
              <a:path w="10692765" h="229870">
                <a:moveTo>
                  <a:pt x="2059234" y="317"/>
                </a:moveTo>
                <a:lnTo>
                  <a:pt x="1851056" y="317"/>
                </a:lnTo>
                <a:lnTo>
                  <a:pt x="1849342" y="1701"/>
                </a:lnTo>
                <a:lnTo>
                  <a:pt x="1787404" y="220586"/>
                </a:lnTo>
                <a:lnTo>
                  <a:pt x="1787099" y="223202"/>
                </a:lnTo>
                <a:lnTo>
                  <a:pt x="1784737" y="224624"/>
                </a:lnTo>
                <a:lnTo>
                  <a:pt x="1780419" y="226085"/>
                </a:lnTo>
                <a:lnTo>
                  <a:pt x="1775974" y="226606"/>
                </a:lnTo>
                <a:lnTo>
                  <a:pt x="3447641" y="226606"/>
                </a:lnTo>
                <a:lnTo>
                  <a:pt x="3447217" y="226098"/>
                </a:lnTo>
                <a:lnTo>
                  <a:pt x="3446976" y="226072"/>
                </a:lnTo>
                <a:lnTo>
                  <a:pt x="2752947" y="226072"/>
                </a:lnTo>
                <a:lnTo>
                  <a:pt x="2751030" y="225945"/>
                </a:lnTo>
                <a:lnTo>
                  <a:pt x="2123103" y="225945"/>
                </a:lnTo>
                <a:lnTo>
                  <a:pt x="2120995" y="223951"/>
                </a:lnTo>
                <a:lnTo>
                  <a:pt x="2111269" y="187071"/>
                </a:lnTo>
                <a:lnTo>
                  <a:pt x="2102584" y="154268"/>
                </a:lnTo>
                <a:lnTo>
                  <a:pt x="2093869" y="121477"/>
                </a:lnTo>
                <a:lnTo>
                  <a:pt x="2085117" y="88696"/>
                </a:lnTo>
                <a:lnTo>
                  <a:pt x="2079666" y="68171"/>
                </a:lnTo>
                <a:lnTo>
                  <a:pt x="2074247" y="47639"/>
                </a:lnTo>
                <a:lnTo>
                  <a:pt x="2068803" y="27119"/>
                </a:lnTo>
                <a:lnTo>
                  <a:pt x="2063273" y="6629"/>
                </a:lnTo>
                <a:lnTo>
                  <a:pt x="2062562" y="4064"/>
                </a:lnTo>
                <a:lnTo>
                  <a:pt x="2061952" y="1498"/>
                </a:lnTo>
                <a:lnTo>
                  <a:pt x="2059234" y="317"/>
                </a:lnTo>
                <a:close/>
              </a:path>
              <a:path w="10692765" h="229870">
                <a:moveTo>
                  <a:pt x="8164594" y="317"/>
                </a:moveTo>
                <a:lnTo>
                  <a:pt x="8012525" y="317"/>
                </a:lnTo>
                <a:lnTo>
                  <a:pt x="8009534" y="3060"/>
                </a:lnTo>
                <a:lnTo>
                  <a:pt x="8009540" y="3467"/>
                </a:lnTo>
                <a:lnTo>
                  <a:pt x="8010389" y="6629"/>
                </a:lnTo>
                <a:lnTo>
                  <a:pt x="8010404" y="225767"/>
                </a:lnTo>
                <a:lnTo>
                  <a:pt x="7637671" y="226072"/>
                </a:lnTo>
                <a:lnTo>
                  <a:pt x="7633620" y="226187"/>
                </a:lnTo>
                <a:lnTo>
                  <a:pt x="7629581" y="226606"/>
                </a:lnTo>
                <a:lnTo>
                  <a:pt x="8205708" y="226606"/>
                </a:lnTo>
                <a:lnTo>
                  <a:pt x="8175714" y="226522"/>
                </a:lnTo>
                <a:lnTo>
                  <a:pt x="8171874" y="225996"/>
                </a:lnTo>
                <a:lnTo>
                  <a:pt x="8168315" y="224053"/>
                </a:lnTo>
                <a:lnTo>
                  <a:pt x="8166004" y="221462"/>
                </a:lnTo>
                <a:lnTo>
                  <a:pt x="8166728" y="218236"/>
                </a:lnTo>
                <a:lnTo>
                  <a:pt x="8166636" y="5969"/>
                </a:lnTo>
                <a:lnTo>
                  <a:pt x="8166525" y="3340"/>
                </a:lnTo>
                <a:lnTo>
                  <a:pt x="8166207" y="1701"/>
                </a:lnTo>
                <a:lnTo>
                  <a:pt x="8166086" y="1498"/>
                </a:lnTo>
                <a:lnTo>
                  <a:pt x="8164594" y="317"/>
                </a:lnTo>
                <a:close/>
              </a:path>
              <a:path w="10692765" h="229870">
                <a:moveTo>
                  <a:pt x="9281191" y="225679"/>
                </a:moveTo>
                <a:lnTo>
                  <a:pt x="9278232" y="226593"/>
                </a:lnTo>
                <a:lnTo>
                  <a:pt x="9622993" y="226593"/>
                </a:lnTo>
                <a:lnTo>
                  <a:pt x="9502350" y="226242"/>
                </a:lnTo>
                <a:lnTo>
                  <a:pt x="9284226" y="226161"/>
                </a:lnTo>
                <a:lnTo>
                  <a:pt x="9281191" y="225679"/>
                </a:lnTo>
                <a:close/>
              </a:path>
              <a:path w="10692765" h="229870">
                <a:moveTo>
                  <a:pt x="10031088" y="225770"/>
                </a:moveTo>
                <a:lnTo>
                  <a:pt x="9969079" y="225780"/>
                </a:lnTo>
                <a:lnTo>
                  <a:pt x="9956374" y="226275"/>
                </a:lnTo>
                <a:lnTo>
                  <a:pt x="9951573" y="226593"/>
                </a:lnTo>
                <a:lnTo>
                  <a:pt x="10691881" y="226593"/>
                </a:lnTo>
                <a:lnTo>
                  <a:pt x="10691881" y="226072"/>
                </a:lnTo>
                <a:lnTo>
                  <a:pt x="10043585" y="226072"/>
                </a:lnTo>
                <a:lnTo>
                  <a:pt x="10031088" y="225770"/>
                </a:lnTo>
                <a:close/>
              </a:path>
              <a:path w="10692765" h="229870">
                <a:moveTo>
                  <a:pt x="9372928" y="225626"/>
                </a:moveTo>
                <a:lnTo>
                  <a:pt x="9289596" y="225786"/>
                </a:lnTo>
                <a:lnTo>
                  <a:pt x="9287084" y="225920"/>
                </a:lnTo>
                <a:lnTo>
                  <a:pt x="9284226" y="226161"/>
                </a:lnTo>
                <a:lnTo>
                  <a:pt x="9492040" y="226161"/>
                </a:lnTo>
                <a:lnTo>
                  <a:pt x="9446295" y="225818"/>
                </a:lnTo>
                <a:lnTo>
                  <a:pt x="9372928" y="225626"/>
                </a:lnTo>
                <a:close/>
              </a:path>
              <a:path w="10692765" h="229870">
                <a:moveTo>
                  <a:pt x="92391" y="225777"/>
                </a:moveTo>
                <a:lnTo>
                  <a:pt x="81425" y="225920"/>
                </a:lnTo>
                <a:lnTo>
                  <a:pt x="80524" y="226123"/>
                </a:lnTo>
                <a:lnTo>
                  <a:pt x="249788" y="226123"/>
                </a:lnTo>
                <a:lnTo>
                  <a:pt x="236463" y="225793"/>
                </a:lnTo>
                <a:lnTo>
                  <a:pt x="92391" y="225777"/>
                </a:lnTo>
                <a:close/>
              </a:path>
              <a:path w="10692765" h="229870">
                <a:moveTo>
                  <a:pt x="2755804" y="225818"/>
                </a:moveTo>
                <a:lnTo>
                  <a:pt x="2752947" y="226072"/>
                </a:lnTo>
                <a:lnTo>
                  <a:pt x="3446976" y="226072"/>
                </a:lnTo>
                <a:lnTo>
                  <a:pt x="3446735" y="226047"/>
                </a:lnTo>
                <a:lnTo>
                  <a:pt x="2930010" y="226047"/>
                </a:lnTo>
                <a:lnTo>
                  <a:pt x="2926987" y="225856"/>
                </a:lnTo>
                <a:lnTo>
                  <a:pt x="2755804" y="225818"/>
                </a:lnTo>
                <a:close/>
              </a:path>
              <a:path w="10692765" h="229870">
                <a:moveTo>
                  <a:pt x="10067515" y="225819"/>
                </a:moveTo>
                <a:lnTo>
                  <a:pt x="10051565" y="225827"/>
                </a:lnTo>
                <a:lnTo>
                  <a:pt x="10043585" y="226072"/>
                </a:lnTo>
                <a:lnTo>
                  <a:pt x="10691881" y="226072"/>
                </a:lnTo>
                <a:lnTo>
                  <a:pt x="10075487" y="226060"/>
                </a:lnTo>
                <a:lnTo>
                  <a:pt x="10067515" y="225819"/>
                </a:lnTo>
                <a:close/>
              </a:path>
              <a:path w="10692765" h="229870">
                <a:moveTo>
                  <a:pt x="10692364" y="0"/>
                </a:moveTo>
                <a:lnTo>
                  <a:pt x="10690904" y="317"/>
                </a:lnTo>
                <a:lnTo>
                  <a:pt x="10687913" y="3060"/>
                </a:lnTo>
                <a:lnTo>
                  <a:pt x="10687919" y="3467"/>
                </a:lnTo>
                <a:lnTo>
                  <a:pt x="10688768" y="6629"/>
                </a:lnTo>
                <a:lnTo>
                  <a:pt x="10688796" y="225767"/>
                </a:lnTo>
                <a:lnTo>
                  <a:pt x="10078657" y="225793"/>
                </a:lnTo>
                <a:lnTo>
                  <a:pt x="10075487" y="226060"/>
                </a:lnTo>
                <a:lnTo>
                  <a:pt x="10691881" y="226060"/>
                </a:lnTo>
                <a:lnTo>
                  <a:pt x="10691881" y="225767"/>
                </a:lnTo>
                <a:lnTo>
                  <a:pt x="10688796" y="225767"/>
                </a:lnTo>
                <a:lnTo>
                  <a:pt x="10691881" y="225729"/>
                </a:lnTo>
                <a:lnTo>
                  <a:pt x="10691805" y="1155"/>
                </a:lnTo>
                <a:lnTo>
                  <a:pt x="10692364" y="0"/>
                </a:lnTo>
                <a:close/>
              </a:path>
              <a:path w="10692765" h="229870">
                <a:moveTo>
                  <a:pt x="3424586" y="225767"/>
                </a:moveTo>
                <a:lnTo>
                  <a:pt x="2933464" y="225793"/>
                </a:lnTo>
                <a:lnTo>
                  <a:pt x="2930010" y="226047"/>
                </a:lnTo>
                <a:lnTo>
                  <a:pt x="3446735" y="226047"/>
                </a:lnTo>
                <a:lnTo>
                  <a:pt x="3446132" y="225983"/>
                </a:lnTo>
                <a:lnTo>
                  <a:pt x="3428304" y="225981"/>
                </a:lnTo>
                <a:lnTo>
                  <a:pt x="3424586" y="225767"/>
                </a:lnTo>
                <a:close/>
              </a:path>
              <a:path w="10692765" h="229870">
                <a:moveTo>
                  <a:pt x="3435851" y="225666"/>
                </a:moveTo>
                <a:lnTo>
                  <a:pt x="3432117" y="225920"/>
                </a:lnTo>
                <a:lnTo>
                  <a:pt x="3428345" y="225983"/>
                </a:lnTo>
                <a:lnTo>
                  <a:pt x="3446132" y="225983"/>
                </a:lnTo>
                <a:lnTo>
                  <a:pt x="3445287" y="225894"/>
                </a:lnTo>
                <a:lnTo>
                  <a:pt x="3439585" y="225806"/>
                </a:lnTo>
                <a:lnTo>
                  <a:pt x="3435851" y="225666"/>
                </a:lnTo>
                <a:close/>
              </a:path>
              <a:path w="10692765" h="229870">
                <a:moveTo>
                  <a:pt x="2748730" y="225793"/>
                </a:moveTo>
                <a:lnTo>
                  <a:pt x="2127256" y="225793"/>
                </a:lnTo>
                <a:lnTo>
                  <a:pt x="2123103" y="225945"/>
                </a:lnTo>
                <a:lnTo>
                  <a:pt x="2751030" y="225945"/>
                </a:lnTo>
                <a:lnTo>
                  <a:pt x="2748730" y="225793"/>
                </a:lnTo>
                <a:close/>
              </a:path>
              <a:path w="10692765" h="229870">
                <a:moveTo>
                  <a:pt x="61820" y="225776"/>
                </a:moveTo>
                <a:lnTo>
                  <a:pt x="4527" y="225818"/>
                </a:lnTo>
                <a:lnTo>
                  <a:pt x="64116" y="225818"/>
                </a:lnTo>
                <a:lnTo>
                  <a:pt x="61820" y="225776"/>
                </a:lnTo>
                <a:close/>
              </a:path>
              <a:path w="10692765" h="229870">
                <a:moveTo>
                  <a:pt x="187308" y="225307"/>
                </a:moveTo>
                <a:lnTo>
                  <a:pt x="156300" y="225590"/>
                </a:lnTo>
                <a:lnTo>
                  <a:pt x="125291" y="225793"/>
                </a:lnTo>
                <a:lnTo>
                  <a:pt x="236463" y="225793"/>
                </a:lnTo>
                <a:lnTo>
                  <a:pt x="218303" y="225343"/>
                </a:lnTo>
                <a:lnTo>
                  <a:pt x="187308" y="225307"/>
                </a:lnTo>
                <a:close/>
              </a:path>
              <a:path w="10692765" h="229870">
                <a:moveTo>
                  <a:pt x="1322436" y="225607"/>
                </a:moveTo>
                <a:lnTo>
                  <a:pt x="1007319" y="225780"/>
                </a:lnTo>
                <a:lnTo>
                  <a:pt x="1393351" y="225780"/>
                </a:lnTo>
                <a:lnTo>
                  <a:pt x="1322436" y="225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0947" y="6648008"/>
            <a:ext cx="595120" cy="206719"/>
          </a:xfrm>
          <a:custGeom>
            <a:avLst/>
            <a:gdLst/>
            <a:ahLst/>
            <a:cxnLst/>
            <a:rect l="l" t="t" r="r" b="b"/>
            <a:pathLst>
              <a:path w="695960" h="227965">
                <a:moveTo>
                  <a:pt x="623658" y="0"/>
                </a:moveTo>
                <a:lnTo>
                  <a:pt x="0" y="0"/>
                </a:lnTo>
                <a:lnTo>
                  <a:pt x="266" y="711"/>
                </a:lnTo>
                <a:lnTo>
                  <a:pt x="584" y="1422"/>
                </a:lnTo>
                <a:lnTo>
                  <a:pt x="44503" y="167156"/>
                </a:lnTo>
                <a:lnTo>
                  <a:pt x="60172" y="226644"/>
                </a:lnTo>
                <a:lnTo>
                  <a:pt x="62039" y="227672"/>
                </a:lnTo>
                <a:lnTo>
                  <a:pt x="690168" y="227558"/>
                </a:lnTo>
                <a:lnTo>
                  <a:pt x="693775" y="227431"/>
                </a:lnTo>
                <a:lnTo>
                  <a:pt x="695629" y="225361"/>
                </a:lnTo>
                <a:lnTo>
                  <a:pt x="694829" y="223100"/>
                </a:lnTo>
                <a:lnTo>
                  <a:pt x="682797" y="184113"/>
                </a:lnTo>
                <a:lnTo>
                  <a:pt x="638116" y="39881"/>
                </a:lnTo>
                <a:lnTo>
                  <a:pt x="632819" y="22936"/>
                </a:lnTo>
                <a:lnTo>
                  <a:pt x="626694" y="3682"/>
                </a:lnTo>
                <a:lnTo>
                  <a:pt x="626033" y="1269"/>
                </a:lnTo>
                <a:lnTo>
                  <a:pt x="62365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3485" y="6648006"/>
            <a:ext cx="528875" cy="206719"/>
          </a:xfrm>
          <a:custGeom>
            <a:avLst/>
            <a:gdLst/>
            <a:ahLst/>
            <a:cxnLst/>
            <a:rect l="l" t="t" r="r" b="b"/>
            <a:pathLst>
              <a:path w="618490" h="227965">
                <a:moveTo>
                  <a:pt x="618020" y="0"/>
                </a:moveTo>
                <a:lnTo>
                  <a:pt x="2501" y="0"/>
                </a:lnTo>
                <a:lnTo>
                  <a:pt x="0" y="2044"/>
                </a:lnTo>
                <a:lnTo>
                  <a:pt x="444" y="4991"/>
                </a:lnTo>
                <a:lnTo>
                  <a:pt x="495" y="222300"/>
                </a:lnTo>
                <a:lnTo>
                  <a:pt x="617004" y="227660"/>
                </a:lnTo>
                <a:lnTo>
                  <a:pt x="618134" y="226695"/>
                </a:lnTo>
                <a:lnTo>
                  <a:pt x="618020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4076" y="6648008"/>
            <a:ext cx="493038" cy="206719"/>
          </a:xfrm>
          <a:custGeom>
            <a:avLst/>
            <a:gdLst/>
            <a:ahLst/>
            <a:cxnLst/>
            <a:rect l="l" t="t" r="r" b="b"/>
            <a:pathLst>
              <a:path w="576579" h="227965">
                <a:moveTo>
                  <a:pt x="502767" y="0"/>
                </a:moveTo>
                <a:lnTo>
                  <a:pt x="2209" y="0"/>
                </a:lnTo>
                <a:lnTo>
                  <a:pt x="0" y="2158"/>
                </a:lnTo>
                <a:lnTo>
                  <a:pt x="1041" y="4559"/>
                </a:lnTo>
                <a:lnTo>
                  <a:pt x="1790" y="6883"/>
                </a:lnTo>
                <a:lnTo>
                  <a:pt x="6808" y="22821"/>
                </a:lnTo>
                <a:lnTo>
                  <a:pt x="16653" y="54760"/>
                </a:lnTo>
                <a:lnTo>
                  <a:pt x="21628" y="70713"/>
                </a:lnTo>
                <a:lnTo>
                  <a:pt x="25051" y="81603"/>
                </a:lnTo>
                <a:lnTo>
                  <a:pt x="28447" y="92497"/>
                </a:lnTo>
                <a:lnTo>
                  <a:pt x="60126" y="194904"/>
                </a:lnTo>
                <a:lnTo>
                  <a:pt x="69176" y="223989"/>
                </a:lnTo>
                <a:lnTo>
                  <a:pt x="70002" y="226123"/>
                </a:lnTo>
                <a:lnTo>
                  <a:pt x="72097" y="227431"/>
                </a:lnTo>
                <a:lnTo>
                  <a:pt x="570814" y="227571"/>
                </a:lnTo>
                <a:lnTo>
                  <a:pt x="574138" y="227431"/>
                </a:lnTo>
                <a:lnTo>
                  <a:pt x="575983" y="225056"/>
                </a:lnTo>
                <a:lnTo>
                  <a:pt x="574624" y="222669"/>
                </a:lnTo>
                <a:lnTo>
                  <a:pt x="570445" y="209459"/>
                </a:lnTo>
                <a:lnTo>
                  <a:pt x="563586" y="187506"/>
                </a:lnTo>
                <a:lnTo>
                  <a:pt x="553520" y="155458"/>
                </a:lnTo>
                <a:lnTo>
                  <a:pt x="546939" y="134377"/>
                </a:lnTo>
                <a:lnTo>
                  <a:pt x="540332" y="113302"/>
                </a:lnTo>
                <a:lnTo>
                  <a:pt x="533641" y="92252"/>
                </a:lnTo>
                <a:lnTo>
                  <a:pt x="533184" y="90398"/>
                </a:lnTo>
                <a:lnTo>
                  <a:pt x="531545" y="89090"/>
                </a:lnTo>
                <a:lnTo>
                  <a:pt x="531329" y="87121"/>
                </a:lnTo>
                <a:lnTo>
                  <a:pt x="529501" y="80771"/>
                </a:lnTo>
                <a:lnTo>
                  <a:pt x="528193" y="74294"/>
                </a:lnTo>
                <a:lnTo>
                  <a:pt x="521395" y="52934"/>
                </a:lnTo>
                <a:lnTo>
                  <a:pt x="516653" y="37871"/>
                </a:lnTo>
                <a:lnTo>
                  <a:pt x="506348" y="4851"/>
                </a:lnTo>
                <a:lnTo>
                  <a:pt x="505701" y="1689"/>
                </a:lnTo>
                <a:lnTo>
                  <a:pt x="502767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8649" y="6648006"/>
            <a:ext cx="490323" cy="206719"/>
          </a:xfrm>
          <a:custGeom>
            <a:avLst/>
            <a:gdLst/>
            <a:ahLst/>
            <a:cxnLst/>
            <a:rect l="l" t="t" r="r" b="b"/>
            <a:pathLst>
              <a:path w="573404" h="227965">
                <a:moveTo>
                  <a:pt x="570920" y="227139"/>
                </a:moveTo>
                <a:lnTo>
                  <a:pt x="568502" y="227139"/>
                </a:lnTo>
                <a:lnTo>
                  <a:pt x="570191" y="227533"/>
                </a:lnTo>
                <a:lnTo>
                  <a:pt x="570920" y="227139"/>
                </a:lnTo>
                <a:close/>
              </a:path>
              <a:path w="573404" h="227965">
                <a:moveTo>
                  <a:pt x="500875" y="0"/>
                </a:moveTo>
                <a:lnTo>
                  <a:pt x="2133" y="0"/>
                </a:lnTo>
                <a:lnTo>
                  <a:pt x="0" y="2590"/>
                </a:lnTo>
                <a:lnTo>
                  <a:pt x="1168" y="5295"/>
                </a:lnTo>
                <a:lnTo>
                  <a:pt x="4462" y="15568"/>
                </a:lnTo>
                <a:lnTo>
                  <a:pt x="9287" y="30982"/>
                </a:lnTo>
                <a:lnTo>
                  <a:pt x="16889" y="54959"/>
                </a:lnTo>
                <a:lnTo>
                  <a:pt x="22020" y="71245"/>
                </a:lnTo>
                <a:lnTo>
                  <a:pt x="59893" y="191994"/>
                </a:lnTo>
                <a:lnTo>
                  <a:pt x="70916" y="226872"/>
                </a:lnTo>
                <a:lnTo>
                  <a:pt x="71488" y="227164"/>
                </a:lnTo>
                <a:lnTo>
                  <a:pt x="570920" y="227139"/>
                </a:lnTo>
                <a:lnTo>
                  <a:pt x="571766" y="226682"/>
                </a:lnTo>
                <a:lnTo>
                  <a:pt x="573316" y="225183"/>
                </a:lnTo>
                <a:lnTo>
                  <a:pt x="573214" y="223405"/>
                </a:lnTo>
                <a:lnTo>
                  <a:pt x="572033" y="219176"/>
                </a:lnTo>
                <a:lnTo>
                  <a:pt x="571525" y="216750"/>
                </a:lnTo>
                <a:lnTo>
                  <a:pt x="570763" y="214426"/>
                </a:lnTo>
                <a:lnTo>
                  <a:pt x="563733" y="192486"/>
                </a:lnTo>
                <a:lnTo>
                  <a:pt x="556847" y="170502"/>
                </a:lnTo>
                <a:lnTo>
                  <a:pt x="550003" y="148506"/>
                </a:lnTo>
                <a:lnTo>
                  <a:pt x="543102" y="126530"/>
                </a:lnTo>
                <a:lnTo>
                  <a:pt x="538429" y="111815"/>
                </a:lnTo>
                <a:lnTo>
                  <a:pt x="533793" y="97091"/>
                </a:lnTo>
                <a:lnTo>
                  <a:pt x="526662" y="74095"/>
                </a:lnTo>
                <a:lnTo>
                  <a:pt x="519491" y="51115"/>
                </a:lnTo>
                <a:lnTo>
                  <a:pt x="512271" y="28152"/>
                </a:lnTo>
                <a:lnTo>
                  <a:pt x="504990" y="5207"/>
                </a:lnTo>
                <a:lnTo>
                  <a:pt x="504240" y="2895"/>
                </a:lnTo>
                <a:lnTo>
                  <a:pt x="503034" y="1079"/>
                </a:lnTo>
                <a:lnTo>
                  <a:pt x="500875" y="0"/>
                </a:lnTo>
                <a:close/>
              </a:path>
            </a:pathLst>
          </a:custGeom>
          <a:solidFill>
            <a:srgbClr val="4D5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3035" y="6648006"/>
            <a:ext cx="478920" cy="206142"/>
          </a:xfrm>
          <a:custGeom>
            <a:avLst/>
            <a:gdLst/>
            <a:ahLst/>
            <a:cxnLst/>
            <a:rect l="l" t="t" r="r" b="b"/>
            <a:pathLst>
              <a:path w="560070" h="227329">
                <a:moveTo>
                  <a:pt x="486168" y="0"/>
                </a:moveTo>
                <a:lnTo>
                  <a:pt x="62560" y="0"/>
                </a:lnTo>
                <a:lnTo>
                  <a:pt x="59461" y="1320"/>
                </a:lnTo>
                <a:lnTo>
                  <a:pt x="58889" y="4368"/>
                </a:lnTo>
                <a:lnTo>
                  <a:pt x="54412" y="21071"/>
                </a:lnTo>
                <a:lnTo>
                  <a:pt x="43345" y="62915"/>
                </a:lnTo>
                <a:lnTo>
                  <a:pt x="5058" y="206824"/>
                </a:lnTo>
                <a:lnTo>
                  <a:pt x="0" y="226212"/>
                </a:lnTo>
                <a:lnTo>
                  <a:pt x="812" y="227164"/>
                </a:lnTo>
                <a:lnTo>
                  <a:pt x="556044" y="227139"/>
                </a:lnTo>
                <a:lnTo>
                  <a:pt x="559803" y="225094"/>
                </a:lnTo>
                <a:lnTo>
                  <a:pt x="557872" y="222072"/>
                </a:lnTo>
                <a:lnTo>
                  <a:pt x="548410" y="192033"/>
                </a:lnTo>
                <a:lnTo>
                  <a:pt x="531165" y="137011"/>
                </a:lnTo>
                <a:lnTo>
                  <a:pt x="514463" y="83994"/>
                </a:lnTo>
                <a:lnTo>
                  <a:pt x="498445" y="32934"/>
                </a:lnTo>
                <a:lnTo>
                  <a:pt x="489437" y="4368"/>
                </a:lnTo>
                <a:lnTo>
                  <a:pt x="488746" y="1790"/>
                </a:lnTo>
                <a:lnTo>
                  <a:pt x="486168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3809" y="6648007"/>
            <a:ext cx="687972" cy="206719"/>
          </a:xfrm>
          <a:custGeom>
            <a:avLst/>
            <a:gdLst/>
            <a:ahLst/>
            <a:cxnLst/>
            <a:rect l="l" t="t" r="r" b="b"/>
            <a:pathLst>
              <a:path w="804545" h="227965">
                <a:moveTo>
                  <a:pt x="490689" y="0"/>
                </a:moveTo>
                <a:lnTo>
                  <a:pt x="60731" y="0"/>
                </a:lnTo>
                <a:lnTo>
                  <a:pt x="56807" y="1854"/>
                </a:lnTo>
                <a:lnTo>
                  <a:pt x="57962" y="5435"/>
                </a:lnTo>
                <a:lnTo>
                  <a:pt x="57937" y="8623"/>
                </a:lnTo>
                <a:lnTo>
                  <a:pt x="14180" y="173581"/>
                </a:lnTo>
                <a:lnTo>
                  <a:pt x="0" y="227393"/>
                </a:lnTo>
                <a:lnTo>
                  <a:pt x="1663" y="227457"/>
                </a:lnTo>
                <a:lnTo>
                  <a:pt x="800328" y="227647"/>
                </a:lnTo>
                <a:lnTo>
                  <a:pt x="804252" y="227520"/>
                </a:lnTo>
                <a:lnTo>
                  <a:pt x="804303" y="226910"/>
                </a:lnTo>
                <a:lnTo>
                  <a:pt x="804125" y="226377"/>
                </a:lnTo>
                <a:lnTo>
                  <a:pt x="803732" y="225920"/>
                </a:lnTo>
                <a:lnTo>
                  <a:pt x="801846" y="224612"/>
                </a:lnTo>
                <a:lnTo>
                  <a:pt x="439305" y="224536"/>
                </a:lnTo>
                <a:lnTo>
                  <a:pt x="434530" y="224332"/>
                </a:lnTo>
                <a:lnTo>
                  <a:pt x="433641" y="223177"/>
                </a:lnTo>
                <a:lnTo>
                  <a:pt x="483372" y="35999"/>
                </a:lnTo>
                <a:lnTo>
                  <a:pt x="491820" y="4356"/>
                </a:lnTo>
                <a:lnTo>
                  <a:pt x="492531" y="2032"/>
                </a:lnTo>
                <a:lnTo>
                  <a:pt x="490689" y="0"/>
                </a:lnTo>
                <a:close/>
              </a:path>
              <a:path w="804545" h="227965">
                <a:moveTo>
                  <a:pt x="800582" y="223735"/>
                </a:moveTo>
                <a:lnTo>
                  <a:pt x="797013" y="224612"/>
                </a:lnTo>
                <a:lnTo>
                  <a:pt x="801846" y="224612"/>
                </a:lnTo>
                <a:lnTo>
                  <a:pt x="800582" y="223735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81912" y="6648006"/>
            <a:ext cx="957839" cy="207295"/>
          </a:xfrm>
          <a:custGeom>
            <a:avLst/>
            <a:gdLst/>
            <a:ahLst/>
            <a:cxnLst/>
            <a:rect l="l" t="t" r="r" b="b"/>
            <a:pathLst>
              <a:path w="1120140" h="228600">
                <a:moveTo>
                  <a:pt x="1688" y="224091"/>
                </a:moveTo>
                <a:lnTo>
                  <a:pt x="1" y="226555"/>
                </a:lnTo>
                <a:lnTo>
                  <a:pt x="0" y="226872"/>
                </a:lnTo>
                <a:lnTo>
                  <a:pt x="1065" y="228587"/>
                </a:lnTo>
                <a:lnTo>
                  <a:pt x="2907" y="227545"/>
                </a:lnTo>
                <a:lnTo>
                  <a:pt x="1117035" y="227545"/>
                </a:lnTo>
                <a:lnTo>
                  <a:pt x="1119846" y="227444"/>
                </a:lnTo>
                <a:lnTo>
                  <a:pt x="1119784" y="227164"/>
                </a:lnTo>
                <a:lnTo>
                  <a:pt x="565872" y="227164"/>
                </a:lnTo>
                <a:lnTo>
                  <a:pt x="564742" y="225894"/>
                </a:lnTo>
                <a:lnTo>
                  <a:pt x="565110" y="224624"/>
                </a:lnTo>
                <a:lnTo>
                  <a:pt x="4431" y="224624"/>
                </a:lnTo>
                <a:lnTo>
                  <a:pt x="1688" y="224091"/>
                </a:lnTo>
                <a:close/>
              </a:path>
              <a:path w="1120140" h="228600">
                <a:moveTo>
                  <a:pt x="1117035" y="227545"/>
                </a:moveTo>
                <a:lnTo>
                  <a:pt x="2907" y="227545"/>
                </a:lnTo>
                <a:lnTo>
                  <a:pt x="1115630" y="227596"/>
                </a:lnTo>
                <a:lnTo>
                  <a:pt x="1117035" y="227545"/>
                </a:lnTo>
                <a:close/>
              </a:path>
              <a:path w="1120140" h="228600">
                <a:moveTo>
                  <a:pt x="570952" y="226555"/>
                </a:moveTo>
                <a:lnTo>
                  <a:pt x="565872" y="227164"/>
                </a:lnTo>
                <a:lnTo>
                  <a:pt x="1119784" y="227164"/>
                </a:lnTo>
                <a:lnTo>
                  <a:pt x="1119719" y="226872"/>
                </a:lnTo>
                <a:lnTo>
                  <a:pt x="1119440" y="226707"/>
                </a:lnTo>
                <a:lnTo>
                  <a:pt x="572311" y="226695"/>
                </a:lnTo>
                <a:lnTo>
                  <a:pt x="570952" y="226555"/>
                </a:lnTo>
                <a:close/>
              </a:path>
              <a:path w="1120140" h="228600">
                <a:moveTo>
                  <a:pt x="625207" y="0"/>
                </a:moveTo>
                <a:lnTo>
                  <a:pt x="196163" y="0"/>
                </a:lnTo>
                <a:lnTo>
                  <a:pt x="193800" y="1308"/>
                </a:lnTo>
                <a:lnTo>
                  <a:pt x="193089" y="3632"/>
                </a:lnTo>
                <a:lnTo>
                  <a:pt x="166510" y="102987"/>
                </a:lnTo>
                <a:lnTo>
                  <a:pt x="134187" y="224434"/>
                </a:lnTo>
                <a:lnTo>
                  <a:pt x="4431" y="224624"/>
                </a:lnTo>
                <a:lnTo>
                  <a:pt x="565110" y="224624"/>
                </a:lnTo>
                <a:lnTo>
                  <a:pt x="568171" y="214058"/>
                </a:lnTo>
                <a:lnTo>
                  <a:pt x="570127" y="205994"/>
                </a:lnTo>
                <a:lnTo>
                  <a:pt x="611989" y="49127"/>
                </a:lnTo>
                <a:lnTo>
                  <a:pt x="625207" y="0"/>
                </a:lnTo>
                <a:close/>
              </a:path>
            </a:pathLst>
          </a:custGeom>
          <a:solidFill>
            <a:srgbClr val="CC4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613" y="6648001"/>
            <a:ext cx="670053" cy="207871"/>
          </a:xfrm>
          <a:custGeom>
            <a:avLst/>
            <a:gdLst/>
            <a:ahLst/>
            <a:cxnLst/>
            <a:rect l="l" t="t" r="r" b="b"/>
            <a:pathLst>
              <a:path w="783589" h="229234">
                <a:moveTo>
                  <a:pt x="490423" y="0"/>
                </a:moveTo>
                <a:lnTo>
                  <a:pt x="60464" y="0"/>
                </a:lnTo>
                <a:lnTo>
                  <a:pt x="0" y="227558"/>
                </a:lnTo>
                <a:lnTo>
                  <a:pt x="780605" y="227596"/>
                </a:lnTo>
                <a:lnTo>
                  <a:pt x="782459" y="228663"/>
                </a:lnTo>
                <a:lnTo>
                  <a:pt x="783602" y="226695"/>
                </a:lnTo>
                <a:lnTo>
                  <a:pt x="782000" y="224650"/>
                </a:lnTo>
                <a:lnTo>
                  <a:pt x="439737" y="224650"/>
                </a:lnTo>
                <a:lnTo>
                  <a:pt x="434085" y="224231"/>
                </a:lnTo>
                <a:lnTo>
                  <a:pt x="433349" y="223240"/>
                </a:lnTo>
                <a:lnTo>
                  <a:pt x="434352" y="217944"/>
                </a:lnTo>
                <a:lnTo>
                  <a:pt x="434746" y="216446"/>
                </a:lnTo>
                <a:lnTo>
                  <a:pt x="438409" y="203181"/>
                </a:lnTo>
                <a:lnTo>
                  <a:pt x="441564" y="191362"/>
                </a:lnTo>
                <a:lnTo>
                  <a:pt x="447801" y="167703"/>
                </a:lnTo>
                <a:lnTo>
                  <a:pt x="477413" y="56302"/>
                </a:lnTo>
                <a:lnTo>
                  <a:pt x="481801" y="39917"/>
                </a:lnTo>
                <a:lnTo>
                  <a:pt x="486163" y="23526"/>
                </a:lnTo>
                <a:lnTo>
                  <a:pt x="491045" y="4775"/>
                </a:lnTo>
                <a:lnTo>
                  <a:pt x="492086" y="2362"/>
                </a:lnTo>
                <a:lnTo>
                  <a:pt x="490423" y="0"/>
                </a:lnTo>
                <a:close/>
              </a:path>
              <a:path w="783589" h="229234">
                <a:moveTo>
                  <a:pt x="780935" y="223291"/>
                </a:moveTo>
                <a:lnTo>
                  <a:pt x="777163" y="224637"/>
                </a:lnTo>
                <a:lnTo>
                  <a:pt x="439737" y="224650"/>
                </a:lnTo>
                <a:lnTo>
                  <a:pt x="782000" y="224650"/>
                </a:lnTo>
                <a:lnTo>
                  <a:pt x="780935" y="223291"/>
                </a:lnTo>
                <a:close/>
              </a:path>
            </a:pathLst>
          </a:custGeom>
          <a:solidFill>
            <a:srgbClr val="CE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1795" y="6648008"/>
            <a:ext cx="371950" cy="206142"/>
          </a:xfrm>
          <a:custGeom>
            <a:avLst/>
            <a:gdLst/>
            <a:ahLst/>
            <a:cxnLst/>
            <a:rect l="l" t="t" r="r" b="b"/>
            <a:pathLst>
              <a:path w="434975" h="227329">
                <a:moveTo>
                  <a:pt x="374339" y="226745"/>
                </a:moveTo>
                <a:lnTo>
                  <a:pt x="368592" y="226745"/>
                </a:lnTo>
                <a:lnTo>
                  <a:pt x="373710" y="226898"/>
                </a:lnTo>
                <a:lnTo>
                  <a:pt x="374339" y="226745"/>
                </a:lnTo>
                <a:close/>
              </a:path>
              <a:path w="434975" h="227329">
                <a:moveTo>
                  <a:pt x="432371" y="0"/>
                </a:moveTo>
                <a:lnTo>
                  <a:pt x="60337" y="0"/>
                </a:lnTo>
                <a:lnTo>
                  <a:pt x="48985" y="42830"/>
                </a:lnTo>
                <a:lnTo>
                  <a:pt x="28734" y="119006"/>
                </a:lnTo>
                <a:lnTo>
                  <a:pt x="0" y="226771"/>
                </a:lnTo>
                <a:lnTo>
                  <a:pt x="374339" y="226745"/>
                </a:lnTo>
                <a:lnTo>
                  <a:pt x="377329" y="226021"/>
                </a:lnTo>
                <a:lnTo>
                  <a:pt x="377329" y="222580"/>
                </a:lnTo>
                <a:lnTo>
                  <a:pt x="409575" y="97574"/>
                </a:lnTo>
                <a:lnTo>
                  <a:pt x="421376" y="52041"/>
                </a:lnTo>
                <a:lnTo>
                  <a:pt x="427245" y="29261"/>
                </a:lnTo>
                <a:lnTo>
                  <a:pt x="433565" y="4216"/>
                </a:lnTo>
                <a:lnTo>
                  <a:pt x="434441" y="1955"/>
                </a:lnTo>
                <a:lnTo>
                  <a:pt x="432371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6220" y="6648002"/>
            <a:ext cx="356746" cy="206142"/>
          </a:xfrm>
          <a:custGeom>
            <a:avLst/>
            <a:gdLst/>
            <a:ahLst/>
            <a:cxnLst/>
            <a:rect l="l" t="t" r="r" b="b"/>
            <a:pathLst>
              <a:path w="417194" h="227329">
                <a:moveTo>
                  <a:pt x="417156" y="0"/>
                </a:moveTo>
                <a:lnTo>
                  <a:pt x="60528" y="0"/>
                </a:lnTo>
                <a:lnTo>
                  <a:pt x="60020" y="1460"/>
                </a:lnTo>
                <a:lnTo>
                  <a:pt x="59410" y="2870"/>
                </a:lnTo>
                <a:lnTo>
                  <a:pt x="0" y="226733"/>
                </a:lnTo>
                <a:lnTo>
                  <a:pt x="353707" y="226695"/>
                </a:lnTo>
                <a:lnTo>
                  <a:pt x="354012" y="225996"/>
                </a:lnTo>
                <a:lnTo>
                  <a:pt x="354431" y="225336"/>
                </a:lnTo>
                <a:lnTo>
                  <a:pt x="405917" y="41440"/>
                </a:lnTo>
                <a:lnTo>
                  <a:pt x="408770" y="31094"/>
                </a:lnTo>
                <a:lnTo>
                  <a:pt x="417156" y="0"/>
                </a:lnTo>
                <a:close/>
              </a:path>
            </a:pathLst>
          </a:custGeom>
          <a:solidFill>
            <a:srgbClr val="BD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31357" y="6648008"/>
            <a:ext cx="320366" cy="206719"/>
          </a:xfrm>
          <a:custGeom>
            <a:avLst/>
            <a:gdLst/>
            <a:ahLst/>
            <a:cxnLst/>
            <a:rect l="l" t="t" r="r" b="b"/>
            <a:pathLst>
              <a:path w="374650" h="227965">
                <a:moveTo>
                  <a:pt x="374561" y="0"/>
                </a:moveTo>
                <a:lnTo>
                  <a:pt x="58661" y="0"/>
                </a:lnTo>
                <a:lnTo>
                  <a:pt x="58508" y="1371"/>
                </a:lnTo>
                <a:lnTo>
                  <a:pt x="18554" y="156108"/>
                </a:lnTo>
                <a:lnTo>
                  <a:pt x="13942" y="173818"/>
                </a:lnTo>
                <a:lnTo>
                  <a:pt x="0" y="226898"/>
                </a:lnTo>
                <a:lnTo>
                  <a:pt x="152" y="227075"/>
                </a:lnTo>
                <a:lnTo>
                  <a:pt x="203" y="227520"/>
                </a:lnTo>
                <a:lnTo>
                  <a:pt x="374561" y="227558"/>
                </a:lnTo>
                <a:lnTo>
                  <a:pt x="374561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19" y="6648001"/>
            <a:ext cx="730868" cy="207295"/>
          </a:xfrm>
          <a:custGeom>
            <a:avLst/>
            <a:gdLst/>
            <a:ahLst/>
            <a:cxnLst/>
            <a:rect l="l" t="t" r="r" b="b"/>
            <a:pathLst>
              <a:path w="854710" h="228600">
                <a:moveTo>
                  <a:pt x="178562" y="0"/>
                </a:moveTo>
                <a:lnTo>
                  <a:pt x="2057" y="0"/>
                </a:lnTo>
                <a:lnTo>
                  <a:pt x="0" y="1981"/>
                </a:lnTo>
                <a:lnTo>
                  <a:pt x="825" y="4241"/>
                </a:lnTo>
                <a:lnTo>
                  <a:pt x="5955" y="21473"/>
                </a:lnTo>
                <a:lnTo>
                  <a:pt x="34153" y="115167"/>
                </a:lnTo>
                <a:lnTo>
                  <a:pt x="52538" y="176666"/>
                </a:lnTo>
                <a:lnTo>
                  <a:pt x="66700" y="224243"/>
                </a:lnTo>
                <a:lnTo>
                  <a:pt x="67678" y="226237"/>
                </a:lnTo>
                <a:lnTo>
                  <a:pt x="69850" y="227406"/>
                </a:lnTo>
                <a:lnTo>
                  <a:pt x="71805" y="227469"/>
                </a:lnTo>
                <a:lnTo>
                  <a:pt x="851877" y="227622"/>
                </a:lnTo>
                <a:lnTo>
                  <a:pt x="853554" y="228536"/>
                </a:lnTo>
                <a:lnTo>
                  <a:pt x="854498" y="226860"/>
                </a:lnTo>
                <a:lnTo>
                  <a:pt x="248132" y="226860"/>
                </a:lnTo>
                <a:lnTo>
                  <a:pt x="246468" y="225501"/>
                </a:lnTo>
                <a:lnTo>
                  <a:pt x="239178" y="200612"/>
                </a:lnTo>
                <a:lnTo>
                  <a:pt x="233016" y="179943"/>
                </a:lnTo>
                <a:lnTo>
                  <a:pt x="220611" y="138633"/>
                </a:lnTo>
                <a:lnTo>
                  <a:pt x="203150" y="80283"/>
                </a:lnTo>
                <a:lnTo>
                  <a:pt x="197294" y="60845"/>
                </a:lnTo>
                <a:lnTo>
                  <a:pt x="192654" y="45623"/>
                </a:lnTo>
                <a:lnTo>
                  <a:pt x="187971" y="30413"/>
                </a:lnTo>
                <a:lnTo>
                  <a:pt x="178562" y="0"/>
                </a:lnTo>
                <a:close/>
              </a:path>
              <a:path w="854710" h="228600">
                <a:moveTo>
                  <a:pt x="854570" y="226733"/>
                </a:moveTo>
                <a:lnTo>
                  <a:pt x="248132" y="226860"/>
                </a:lnTo>
                <a:lnTo>
                  <a:pt x="854498" y="226860"/>
                </a:lnTo>
                <a:lnTo>
                  <a:pt x="854570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78762" y="6648008"/>
            <a:ext cx="640189" cy="206719"/>
          </a:xfrm>
          <a:custGeom>
            <a:avLst/>
            <a:gdLst/>
            <a:ahLst/>
            <a:cxnLst/>
            <a:rect l="l" t="t" r="r" b="b"/>
            <a:pathLst>
              <a:path w="748665" h="227965">
                <a:moveTo>
                  <a:pt x="177418" y="0"/>
                </a:moveTo>
                <a:lnTo>
                  <a:pt x="0" y="0"/>
                </a:lnTo>
                <a:lnTo>
                  <a:pt x="368" y="1485"/>
                </a:lnTo>
                <a:lnTo>
                  <a:pt x="622" y="2997"/>
                </a:lnTo>
                <a:lnTo>
                  <a:pt x="55752" y="178333"/>
                </a:lnTo>
                <a:lnTo>
                  <a:pt x="59507" y="190411"/>
                </a:lnTo>
                <a:lnTo>
                  <a:pt x="70624" y="226694"/>
                </a:lnTo>
                <a:lnTo>
                  <a:pt x="70815" y="226910"/>
                </a:lnTo>
                <a:lnTo>
                  <a:pt x="70954" y="227164"/>
                </a:lnTo>
                <a:lnTo>
                  <a:pt x="71031" y="227444"/>
                </a:lnTo>
                <a:lnTo>
                  <a:pt x="72529" y="227482"/>
                </a:lnTo>
                <a:lnTo>
                  <a:pt x="744105" y="227647"/>
                </a:lnTo>
                <a:lnTo>
                  <a:pt x="745921" y="227507"/>
                </a:lnTo>
                <a:lnTo>
                  <a:pt x="747712" y="227431"/>
                </a:lnTo>
                <a:lnTo>
                  <a:pt x="747978" y="227025"/>
                </a:lnTo>
                <a:lnTo>
                  <a:pt x="745540" y="227025"/>
                </a:lnTo>
                <a:lnTo>
                  <a:pt x="744314" y="226834"/>
                </a:lnTo>
                <a:lnTo>
                  <a:pt x="249427" y="226834"/>
                </a:lnTo>
                <a:lnTo>
                  <a:pt x="247903" y="225437"/>
                </a:lnTo>
                <a:lnTo>
                  <a:pt x="243373" y="210585"/>
                </a:lnTo>
                <a:lnTo>
                  <a:pt x="239837" y="199243"/>
                </a:lnTo>
                <a:lnTo>
                  <a:pt x="187629" y="33540"/>
                </a:lnTo>
                <a:lnTo>
                  <a:pt x="185028" y="25169"/>
                </a:lnTo>
                <a:lnTo>
                  <a:pt x="177418" y="0"/>
                </a:lnTo>
                <a:close/>
              </a:path>
              <a:path w="748665" h="227965">
                <a:moveTo>
                  <a:pt x="747026" y="225564"/>
                </a:moveTo>
                <a:lnTo>
                  <a:pt x="745540" y="227025"/>
                </a:lnTo>
                <a:lnTo>
                  <a:pt x="747978" y="227025"/>
                </a:lnTo>
                <a:lnTo>
                  <a:pt x="748334" y="226479"/>
                </a:lnTo>
                <a:lnTo>
                  <a:pt x="748042" y="225882"/>
                </a:lnTo>
                <a:lnTo>
                  <a:pt x="747026" y="225564"/>
                </a:lnTo>
                <a:close/>
              </a:path>
              <a:path w="748665" h="227965">
                <a:moveTo>
                  <a:pt x="743661" y="226733"/>
                </a:moveTo>
                <a:lnTo>
                  <a:pt x="249427" y="226834"/>
                </a:lnTo>
                <a:lnTo>
                  <a:pt x="744314" y="226834"/>
                </a:lnTo>
                <a:lnTo>
                  <a:pt x="743661" y="226733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94253" y="6648006"/>
            <a:ext cx="211767" cy="206719"/>
          </a:xfrm>
          <a:custGeom>
            <a:avLst/>
            <a:gdLst/>
            <a:ahLst/>
            <a:cxnLst/>
            <a:rect l="l" t="t" r="r" b="b"/>
            <a:pathLst>
              <a:path w="247650" h="227965">
                <a:moveTo>
                  <a:pt x="177419" y="0"/>
                </a:moveTo>
                <a:lnTo>
                  <a:pt x="0" y="0"/>
                </a:lnTo>
                <a:lnTo>
                  <a:pt x="165" y="749"/>
                </a:lnTo>
                <a:lnTo>
                  <a:pt x="266" y="1511"/>
                </a:lnTo>
                <a:lnTo>
                  <a:pt x="50433" y="163407"/>
                </a:lnTo>
                <a:lnTo>
                  <a:pt x="70116" y="227431"/>
                </a:lnTo>
                <a:lnTo>
                  <a:pt x="247294" y="227431"/>
                </a:lnTo>
                <a:lnTo>
                  <a:pt x="246913" y="225780"/>
                </a:lnTo>
                <a:lnTo>
                  <a:pt x="246608" y="224116"/>
                </a:lnTo>
                <a:lnTo>
                  <a:pt x="193128" y="51587"/>
                </a:lnTo>
                <a:lnTo>
                  <a:pt x="189170" y="38701"/>
                </a:lnTo>
                <a:lnTo>
                  <a:pt x="177419" y="0"/>
                </a:lnTo>
                <a:close/>
              </a:path>
            </a:pathLst>
          </a:custGeom>
          <a:solidFill>
            <a:srgbClr val="696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1683" y="6648006"/>
            <a:ext cx="168328" cy="205567"/>
          </a:xfrm>
          <a:custGeom>
            <a:avLst/>
            <a:gdLst/>
            <a:ahLst/>
            <a:cxnLst/>
            <a:rect l="l" t="t" r="r" b="b"/>
            <a:pathLst>
              <a:path w="196850" h="226695">
                <a:moveTo>
                  <a:pt x="196430" y="0"/>
                </a:moveTo>
                <a:lnTo>
                  <a:pt x="0" y="0"/>
                </a:lnTo>
                <a:lnTo>
                  <a:pt x="0" y="223939"/>
                </a:lnTo>
                <a:lnTo>
                  <a:pt x="165" y="226707"/>
                </a:lnTo>
                <a:lnTo>
                  <a:pt x="136397" y="226695"/>
                </a:lnTo>
                <a:lnTo>
                  <a:pt x="136258" y="226656"/>
                </a:lnTo>
                <a:lnTo>
                  <a:pt x="145766" y="190401"/>
                </a:lnTo>
                <a:lnTo>
                  <a:pt x="158207" y="143370"/>
                </a:lnTo>
                <a:lnTo>
                  <a:pt x="172433" y="89896"/>
                </a:lnTo>
                <a:lnTo>
                  <a:pt x="196430" y="0"/>
                </a:lnTo>
                <a:close/>
              </a:path>
            </a:pathLst>
          </a:custGeom>
          <a:solidFill>
            <a:srgbClr val="C943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6951" y="6648008"/>
            <a:ext cx="134662" cy="206719"/>
          </a:xfrm>
          <a:custGeom>
            <a:avLst/>
            <a:gdLst/>
            <a:ahLst/>
            <a:cxnLst/>
            <a:rect l="l" t="t" r="r" b="b"/>
            <a:pathLst>
              <a:path w="157479" h="227965">
                <a:moveTo>
                  <a:pt x="153873" y="0"/>
                </a:moveTo>
                <a:lnTo>
                  <a:pt x="0" y="0"/>
                </a:lnTo>
                <a:lnTo>
                  <a:pt x="450" y="1142"/>
                </a:lnTo>
                <a:lnTo>
                  <a:pt x="977" y="2235"/>
                </a:lnTo>
                <a:lnTo>
                  <a:pt x="52308" y="165928"/>
                </a:lnTo>
                <a:lnTo>
                  <a:pt x="70853" y="225564"/>
                </a:lnTo>
                <a:lnTo>
                  <a:pt x="71094" y="226174"/>
                </a:lnTo>
                <a:lnTo>
                  <a:pt x="71310" y="226809"/>
                </a:lnTo>
                <a:lnTo>
                  <a:pt x="71551" y="227431"/>
                </a:lnTo>
                <a:lnTo>
                  <a:pt x="153936" y="227380"/>
                </a:lnTo>
                <a:lnTo>
                  <a:pt x="157035" y="224561"/>
                </a:lnTo>
                <a:lnTo>
                  <a:pt x="155930" y="220776"/>
                </a:lnTo>
                <a:lnTo>
                  <a:pt x="155956" y="6464"/>
                </a:lnTo>
                <a:lnTo>
                  <a:pt x="155778" y="2679"/>
                </a:lnTo>
                <a:lnTo>
                  <a:pt x="155267" y="1130"/>
                </a:lnTo>
                <a:lnTo>
                  <a:pt x="153873" y="0"/>
                </a:lnTo>
                <a:close/>
              </a:path>
            </a:pathLst>
          </a:custGeom>
          <a:solidFill>
            <a:srgbClr val="74C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7279" y="6648008"/>
            <a:ext cx="95567" cy="206719"/>
          </a:xfrm>
          <a:custGeom>
            <a:avLst/>
            <a:gdLst/>
            <a:ahLst/>
            <a:cxnLst/>
            <a:rect l="l" t="t" r="r" b="b"/>
            <a:pathLst>
              <a:path w="111760" h="227965">
                <a:moveTo>
                  <a:pt x="111252" y="0"/>
                </a:moveTo>
                <a:lnTo>
                  <a:pt x="1727" y="0"/>
                </a:lnTo>
                <a:lnTo>
                  <a:pt x="0" y="1739"/>
                </a:lnTo>
                <a:lnTo>
                  <a:pt x="393" y="3975"/>
                </a:lnTo>
                <a:lnTo>
                  <a:pt x="393" y="85089"/>
                </a:lnTo>
                <a:lnTo>
                  <a:pt x="698" y="88899"/>
                </a:lnTo>
                <a:lnTo>
                  <a:pt x="1739" y="92608"/>
                </a:lnTo>
                <a:lnTo>
                  <a:pt x="44132" y="227444"/>
                </a:lnTo>
                <a:lnTo>
                  <a:pt x="60515" y="227456"/>
                </a:lnTo>
                <a:lnTo>
                  <a:pt x="60566" y="226923"/>
                </a:lnTo>
                <a:lnTo>
                  <a:pt x="60706" y="226682"/>
                </a:lnTo>
                <a:lnTo>
                  <a:pt x="67389" y="180702"/>
                </a:lnTo>
                <a:lnTo>
                  <a:pt x="79958" y="113815"/>
                </a:lnTo>
                <a:lnTo>
                  <a:pt x="92956" y="60300"/>
                </a:lnTo>
                <a:lnTo>
                  <a:pt x="104645" y="19942"/>
                </a:lnTo>
                <a:lnTo>
                  <a:pt x="111252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" y="6647637"/>
            <a:ext cx="70046" cy="207295"/>
          </a:xfrm>
          <a:custGeom>
            <a:avLst/>
            <a:gdLst/>
            <a:ahLst/>
            <a:cxnLst/>
            <a:rect l="l" t="t" r="r" b="b"/>
            <a:pathLst>
              <a:path w="81915" h="228600">
                <a:moveTo>
                  <a:pt x="482" y="0"/>
                </a:moveTo>
                <a:lnTo>
                  <a:pt x="64" y="673"/>
                </a:lnTo>
                <a:lnTo>
                  <a:pt x="0" y="228028"/>
                </a:lnTo>
                <a:lnTo>
                  <a:pt x="81356" y="227799"/>
                </a:lnTo>
                <a:lnTo>
                  <a:pt x="25882" y="42367"/>
                </a:lnTo>
                <a:lnTo>
                  <a:pt x="22680" y="31913"/>
                </a:lnTo>
                <a:lnTo>
                  <a:pt x="19442" y="21472"/>
                </a:lnTo>
                <a:lnTo>
                  <a:pt x="16343" y="10988"/>
                </a:lnTo>
                <a:lnTo>
                  <a:pt x="13633" y="673"/>
                </a:lnTo>
                <a:lnTo>
                  <a:pt x="6908" y="673"/>
                </a:lnTo>
                <a:lnTo>
                  <a:pt x="482" y="0"/>
                </a:lnTo>
                <a:close/>
              </a:path>
              <a:path w="81915" h="228600">
                <a:moveTo>
                  <a:pt x="13563" y="406"/>
                </a:moveTo>
                <a:lnTo>
                  <a:pt x="10248" y="406"/>
                </a:lnTo>
                <a:lnTo>
                  <a:pt x="6908" y="673"/>
                </a:lnTo>
                <a:lnTo>
                  <a:pt x="13633" y="673"/>
                </a:lnTo>
                <a:lnTo>
                  <a:pt x="13563" y="406"/>
                </a:lnTo>
                <a:close/>
              </a:path>
            </a:pathLst>
          </a:custGeom>
          <a:solidFill>
            <a:srgbClr val="C943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02174" y="6648056"/>
            <a:ext cx="0" cy="206142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889">
            <a:solidFill>
              <a:srgbClr val="696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73985" y="6648010"/>
            <a:ext cx="25521" cy="80039"/>
          </a:xfrm>
          <a:custGeom>
            <a:avLst/>
            <a:gdLst/>
            <a:ahLst/>
            <a:cxnLst/>
            <a:rect l="l" t="t" r="r" b="b"/>
            <a:pathLst>
              <a:path w="29845" h="88265">
                <a:moveTo>
                  <a:pt x="28054" y="0"/>
                </a:moveTo>
                <a:lnTo>
                  <a:pt x="0" y="0"/>
                </a:lnTo>
                <a:lnTo>
                  <a:pt x="252" y="1269"/>
                </a:lnTo>
                <a:lnTo>
                  <a:pt x="27228" y="87693"/>
                </a:lnTo>
                <a:lnTo>
                  <a:pt x="29705" y="87007"/>
                </a:lnTo>
                <a:lnTo>
                  <a:pt x="28448" y="84937"/>
                </a:lnTo>
                <a:lnTo>
                  <a:pt x="28498" y="2705"/>
                </a:lnTo>
                <a:lnTo>
                  <a:pt x="28841" y="1269"/>
                </a:lnTo>
                <a:lnTo>
                  <a:pt x="28054" y="0"/>
                </a:lnTo>
                <a:close/>
              </a:path>
            </a:pathLst>
          </a:custGeom>
          <a:solidFill>
            <a:srgbClr val="68C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98018" y="6648009"/>
            <a:ext cx="0" cy="8407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608"/>
                </a:lnTo>
              </a:path>
            </a:pathLst>
          </a:custGeom>
          <a:ln w="3175">
            <a:solidFill>
              <a:srgbClr val="6BA7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7943" y="11"/>
            <a:ext cx="1215218" cy="200384"/>
          </a:xfrm>
          <a:custGeom>
            <a:avLst/>
            <a:gdLst/>
            <a:ahLst/>
            <a:cxnLst/>
            <a:rect l="l" t="t" r="r" b="b"/>
            <a:pathLst>
              <a:path w="1421129" h="220979">
                <a:moveTo>
                  <a:pt x="1026387" y="0"/>
                </a:moveTo>
                <a:lnTo>
                  <a:pt x="510416" y="0"/>
                </a:lnTo>
                <a:lnTo>
                  <a:pt x="391040" y="49067"/>
                </a:lnTo>
                <a:lnTo>
                  <a:pt x="196469" y="126467"/>
                </a:lnTo>
                <a:lnTo>
                  <a:pt x="98525" y="163627"/>
                </a:lnTo>
                <a:lnTo>
                  <a:pt x="0" y="199428"/>
                </a:lnTo>
                <a:lnTo>
                  <a:pt x="50754" y="204259"/>
                </a:lnTo>
                <a:lnTo>
                  <a:pt x="101467" y="208444"/>
                </a:lnTo>
                <a:lnTo>
                  <a:pt x="152136" y="211991"/>
                </a:lnTo>
                <a:lnTo>
                  <a:pt x="202764" y="214906"/>
                </a:lnTo>
                <a:lnTo>
                  <a:pt x="253351" y="217195"/>
                </a:lnTo>
                <a:lnTo>
                  <a:pt x="303896" y="218865"/>
                </a:lnTo>
                <a:lnTo>
                  <a:pt x="354401" y="219922"/>
                </a:lnTo>
                <a:lnTo>
                  <a:pt x="404865" y="220373"/>
                </a:lnTo>
                <a:lnTo>
                  <a:pt x="455290" y="220225"/>
                </a:lnTo>
                <a:lnTo>
                  <a:pt x="505675" y="219483"/>
                </a:lnTo>
                <a:lnTo>
                  <a:pt x="556022" y="218155"/>
                </a:lnTo>
                <a:lnTo>
                  <a:pt x="606329" y="216247"/>
                </a:lnTo>
                <a:lnTo>
                  <a:pt x="656599" y="213765"/>
                </a:lnTo>
                <a:lnTo>
                  <a:pt x="706831" y="210716"/>
                </a:lnTo>
                <a:lnTo>
                  <a:pt x="757025" y="207107"/>
                </a:lnTo>
                <a:lnTo>
                  <a:pt x="807183" y="202944"/>
                </a:lnTo>
                <a:lnTo>
                  <a:pt x="857304" y="198234"/>
                </a:lnTo>
                <a:lnTo>
                  <a:pt x="907389" y="192982"/>
                </a:lnTo>
                <a:lnTo>
                  <a:pt x="957438" y="187196"/>
                </a:lnTo>
                <a:lnTo>
                  <a:pt x="1007452" y="180883"/>
                </a:lnTo>
                <a:lnTo>
                  <a:pt x="1057432" y="174048"/>
                </a:lnTo>
                <a:lnTo>
                  <a:pt x="1107377" y="166698"/>
                </a:lnTo>
                <a:lnTo>
                  <a:pt x="1157287" y="158840"/>
                </a:lnTo>
                <a:lnTo>
                  <a:pt x="1207165" y="150480"/>
                </a:lnTo>
                <a:lnTo>
                  <a:pt x="1306820" y="132281"/>
                </a:lnTo>
                <a:lnTo>
                  <a:pt x="1411478" y="111074"/>
                </a:lnTo>
                <a:lnTo>
                  <a:pt x="1415986" y="107353"/>
                </a:lnTo>
                <a:lnTo>
                  <a:pt x="1420799" y="104876"/>
                </a:lnTo>
                <a:lnTo>
                  <a:pt x="1079106" y="14826"/>
                </a:lnTo>
                <a:lnTo>
                  <a:pt x="1030513" y="1203"/>
                </a:lnTo>
                <a:lnTo>
                  <a:pt x="1026387" y="0"/>
                </a:lnTo>
                <a:close/>
              </a:path>
            </a:pathLst>
          </a:custGeom>
          <a:solidFill>
            <a:srgbClr val="74C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5894" y="94894"/>
            <a:ext cx="2239303" cy="277545"/>
          </a:xfrm>
          <a:custGeom>
            <a:avLst/>
            <a:gdLst/>
            <a:ahLst/>
            <a:cxnLst/>
            <a:rect l="l" t="t" r="r" b="b"/>
            <a:pathLst>
              <a:path w="2618740" h="306070">
                <a:moveTo>
                  <a:pt x="674516" y="88137"/>
                </a:moveTo>
                <a:lnTo>
                  <a:pt x="650616" y="89963"/>
                </a:lnTo>
                <a:lnTo>
                  <a:pt x="626935" y="94793"/>
                </a:lnTo>
                <a:lnTo>
                  <a:pt x="576410" y="107175"/>
                </a:lnTo>
                <a:lnTo>
                  <a:pt x="375213" y="159823"/>
                </a:lnTo>
                <a:lnTo>
                  <a:pt x="274353" y="185326"/>
                </a:lnTo>
                <a:lnTo>
                  <a:pt x="223657" y="197199"/>
                </a:lnTo>
                <a:lnTo>
                  <a:pt x="172707" y="208230"/>
                </a:lnTo>
                <a:lnTo>
                  <a:pt x="128732" y="215365"/>
                </a:lnTo>
                <a:lnTo>
                  <a:pt x="84453" y="221714"/>
                </a:lnTo>
                <a:lnTo>
                  <a:pt x="41124" y="231583"/>
                </a:lnTo>
                <a:lnTo>
                  <a:pt x="0" y="249276"/>
                </a:lnTo>
                <a:lnTo>
                  <a:pt x="51235" y="256801"/>
                </a:lnTo>
                <a:lnTo>
                  <a:pt x="102489" y="263753"/>
                </a:lnTo>
                <a:lnTo>
                  <a:pt x="153761" y="270139"/>
                </a:lnTo>
                <a:lnTo>
                  <a:pt x="205051" y="275968"/>
                </a:lnTo>
                <a:lnTo>
                  <a:pt x="256359" y="281250"/>
                </a:lnTo>
                <a:lnTo>
                  <a:pt x="307687" y="285993"/>
                </a:lnTo>
                <a:lnTo>
                  <a:pt x="359033" y="290205"/>
                </a:lnTo>
                <a:lnTo>
                  <a:pt x="410398" y="293895"/>
                </a:lnTo>
                <a:lnTo>
                  <a:pt x="461783" y="297073"/>
                </a:lnTo>
                <a:lnTo>
                  <a:pt x="564612" y="301925"/>
                </a:lnTo>
                <a:lnTo>
                  <a:pt x="667521" y="304830"/>
                </a:lnTo>
                <a:lnTo>
                  <a:pt x="770512" y="305858"/>
                </a:lnTo>
                <a:lnTo>
                  <a:pt x="873587" y="305078"/>
                </a:lnTo>
                <a:lnTo>
                  <a:pt x="976747" y="302562"/>
                </a:lnTo>
                <a:lnTo>
                  <a:pt x="1079996" y="298378"/>
                </a:lnTo>
                <a:lnTo>
                  <a:pt x="1183333" y="292597"/>
                </a:lnTo>
                <a:lnTo>
                  <a:pt x="1335004" y="281423"/>
                </a:lnTo>
                <a:lnTo>
                  <a:pt x="1484550" y="267590"/>
                </a:lnTo>
                <a:lnTo>
                  <a:pt x="1633642" y="251191"/>
                </a:lnTo>
                <a:lnTo>
                  <a:pt x="1782317" y="232414"/>
                </a:lnTo>
                <a:lnTo>
                  <a:pt x="1979964" y="203999"/>
                </a:lnTo>
                <a:lnTo>
                  <a:pt x="2177020" y="172129"/>
                </a:lnTo>
                <a:lnTo>
                  <a:pt x="2422643" y="128102"/>
                </a:lnTo>
                <a:lnTo>
                  <a:pt x="2577272" y="98284"/>
                </a:lnTo>
                <a:lnTo>
                  <a:pt x="1111411" y="98284"/>
                </a:lnTo>
                <a:lnTo>
                  <a:pt x="1014158" y="97713"/>
                </a:lnTo>
                <a:lnTo>
                  <a:pt x="698530" y="88194"/>
                </a:lnTo>
                <a:lnTo>
                  <a:pt x="674516" y="88137"/>
                </a:lnTo>
                <a:close/>
              </a:path>
              <a:path w="2618740" h="306070">
                <a:moveTo>
                  <a:pt x="2072316" y="0"/>
                </a:moveTo>
                <a:lnTo>
                  <a:pt x="2039904" y="2180"/>
                </a:lnTo>
                <a:lnTo>
                  <a:pt x="2007660" y="6287"/>
                </a:lnTo>
                <a:lnTo>
                  <a:pt x="1975485" y="11824"/>
                </a:lnTo>
                <a:lnTo>
                  <a:pt x="1924461" y="21163"/>
                </a:lnTo>
                <a:lnTo>
                  <a:pt x="1873365" y="29892"/>
                </a:lnTo>
                <a:lnTo>
                  <a:pt x="1822194" y="38033"/>
                </a:lnTo>
                <a:lnTo>
                  <a:pt x="1770949" y="45609"/>
                </a:lnTo>
                <a:lnTo>
                  <a:pt x="1719630" y="52642"/>
                </a:lnTo>
                <a:lnTo>
                  <a:pt x="1616765" y="65169"/>
                </a:lnTo>
                <a:lnTo>
                  <a:pt x="1513596" y="75791"/>
                </a:lnTo>
                <a:lnTo>
                  <a:pt x="1410121" y="84688"/>
                </a:lnTo>
                <a:lnTo>
                  <a:pt x="1306334" y="92037"/>
                </a:lnTo>
                <a:lnTo>
                  <a:pt x="1257534" y="94726"/>
                </a:lnTo>
                <a:lnTo>
                  <a:pt x="1208785" y="96609"/>
                </a:lnTo>
                <a:lnTo>
                  <a:pt x="1160079" y="97768"/>
                </a:lnTo>
                <a:lnTo>
                  <a:pt x="1111411" y="98284"/>
                </a:lnTo>
                <a:lnTo>
                  <a:pt x="2577272" y="98284"/>
                </a:lnTo>
                <a:lnTo>
                  <a:pt x="2618689" y="90069"/>
                </a:lnTo>
                <a:lnTo>
                  <a:pt x="2566190" y="74841"/>
                </a:lnTo>
                <a:lnTo>
                  <a:pt x="2512304" y="66450"/>
                </a:lnTo>
                <a:lnTo>
                  <a:pt x="2457908" y="60540"/>
                </a:lnTo>
                <a:lnTo>
                  <a:pt x="2403881" y="52756"/>
                </a:lnTo>
                <a:lnTo>
                  <a:pt x="2104999" y="242"/>
                </a:lnTo>
                <a:lnTo>
                  <a:pt x="2072316" y="0"/>
                </a:lnTo>
                <a:close/>
              </a:path>
            </a:pathLst>
          </a:custGeom>
          <a:solidFill>
            <a:srgbClr val="4E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46606" y="11"/>
            <a:ext cx="1849434" cy="259118"/>
          </a:xfrm>
          <a:custGeom>
            <a:avLst/>
            <a:gdLst/>
            <a:ahLst/>
            <a:cxnLst/>
            <a:rect l="l" t="t" r="r" b="b"/>
            <a:pathLst>
              <a:path w="2162810" h="285750">
                <a:moveTo>
                  <a:pt x="1553677" y="0"/>
                </a:moveTo>
                <a:lnTo>
                  <a:pt x="777680" y="0"/>
                </a:lnTo>
                <a:lnTo>
                  <a:pt x="703684" y="14598"/>
                </a:lnTo>
                <a:lnTo>
                  <a:pt x="302696" y="88114"/>
                </a:lnTo>
                <a:lnTo>
                  <a:pt x="151599" y="118003"/>
                </a:lnTo>
                <a:lnTo>
                  <a:pt x="50593" y="140062"/>
                </a:lnTo>
                <a:lnTo>
                  <a:pt x="0" y="151930"/>
                </a:lnTo>
                <a:lnTo>
                  <a:pt x="101157" y="172106"/>
                </a:lnTo>
                <a:lnTo>
                  <a:pt x="202392" y="190542"/>
                </a:lnTo>
                <a:lnTo>
                  <a:pt x="303705" y="207264"/>
                </a:lnTo>
                <a:lnTo>
                  <a:pt x="405094" y="222293"/>
                </a:lnTo>
                <a:lnTo>
                  <a:pt x="506559" y="235654"/>
                </a:lnTo>
                <a:lnTo>
                  <a:pt x="608098" y="247370"/>
                </a:lnTo>
                <a:lnTo>
                  <a:pt x="709709" y="257465"/>
                </a:lnTo>
                <a:lnTo>
                  <a:pt x="811393" y="265963"/>
                </a:lnTo>
                <a:lnTo>
                  <a:pt x="913147" y="272886"/>
                </a:lnTo>
                <a:lnTo>
                  <a:pt x="1014971" y="278258"/>
                </a:lnTo>
                <a:lnTo>
                  <a:pt x="1116864" y="282103"/>
                </a:lnTo>
                <a:lnTo>
                  <a:pt x="1218824" y="284444"/>
                </a:lnTo>
                <a:lnTo>
                  <a:pt x="1320850" y="285305"/>
                </a:lnTo>
                <a:lnTo>
                  <a:pt x="1422941" y="284710"/>
                </a:lnTo>
                <a:lnTo>
                  <a:pt x="1525097" y="282681"/>
                </a:lnTo>
                <a:lnTo>
                  <a:pt x="1627316" y="279243"/>
                </a:lnTo>
                <a:lnTo>
                  <a:pt x="1780759" y="271494"/>
                </a:lnTo>
                <a:lnTo>
                  <a:pt x="1934338" y="260706"/>
                </a:lnTo>
                <a:lnTo>
                  <a:pt x="2088049" y="246958"/>
                </a:lnTo>
                <a:lnTo>
                  <a:pt x="2147227" y="240893"/>
                </a:lnTo>
                <a:lnTo>
                  <a:pt x="2154682" y="236004"/>
                </a:lnTo>
                <a:lnTo>
                  <a:pt x="2162378" y="233007"/>
                </a:lnTo>
                <a:lnTo>
                  <a:pt x="1699116" y="57821"/>
                </a:lnTo>
                <a:lnTo>
                  <a:pt x="1606959" y="21589"/>
                </a:lnTo>
                <a:lnTo>
                  <a:pt x="1553677" y="0"/>
                </a:lnTo>
                <a:close/>
              </a:path>
            </a:pathLst>
          </a:custGeom>
          <a:solidFill>
            <a:srgbClr val="6AC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9843" y="12"/>
            <a:ext cx="4967299" cy="419196"/>
          </a:xfrm>
          <a:custGeom>
            <a:avLst/>
            <a:gdLst/>
            <a:ahLst/>
            <a:cxnLst/>
            <a:rect l="l" t="t" r="r" b="b"/>
            <a:pathLst>
              <a:path w="5808980" h="462280">
                <a:moveTo>
                  <a:pt x="5808512" y="0"/>
                </a:moveTo>
                <a:lnTo>
                  <a:pt x="0" y="0"/>
                </a:lnTo>
                <a:lnTo>
                  <a:pt x="44251" y="11478"/>
                </a:lnTo>
                <a:lnTo>
                  <a:pt x="141716" y="35433"/>
                </a:lnTo>
                <a:lnTo>
                  <a:pt x="244918" y="59318"/>
                </a:lnTo>
                <a:lnTo>
                  <a:pt x="407421" y="94768"/>
                </a:lnTo>
                <a:lnTo>
                  <a:pt x="1377540" y="289480"/>
                </a:lnTo>
                <a:lnTo>
                  <a:pt x="1447889" y="302595"/>
                </a:lnTo>
                <a:lnTo>
                  <a:pt x="1539071" y="317477"/>
                </a:lnTo>
                <a:lnTo>
                  <a:pt x="1689467" y="339249"/>
                </a:lnTo>
                <a:lnTo>
                  <a:pt x="1868293" y="362189"/>
                </a:lnTo>
                <a:lnTo>
                  <a:pt x="2124313" y="390787"/>
                </a:lnTo>
                <a:lnTo>
                  <a:pt x="2407466" y="417244"/>
                </a:lnTo>
                <a:lnTo>
                  <a:pt x="2647069" y="435386"/>
                </a:lnTo>
                <a:lnTo>
                  <a:pt x="2892972" y="449618"/>
                </a:lnTo>
                <a:lnTo>
                  <a:pt x="3078576" y="457047"/>
                </a:lnTo>
                <a:lnTo>
                  <a:pt x="3262881" y="461165"/>
                </a:lnTo>
                <a:lnTo>
                  <a:pt x="3384007" y="461836"/>
                </a:lnTo>
                <a:lnTo>
                  <a:pt x="3503018" y="460683"/>
                </a:lnTo>
                <a:lnTo>
                  <a:pt x="3619302" y="457564"/>
                </a:lnTo>
                <a:lnTo>
                  <a:pt x="3676229" y="455224"/>
                </a:lnTo>
                <a:lnTo>
                  <a:pt x="3732243" y="452340"/>
                </a:lnTo>
                <a:lnTo>
                  <a:pt x="3787268" y="448894"/>
                </a:lnTo>
                <a:lnTo>
                  <a:pt x="3888855" y="441067"/>
                </a:lnTo>
                <a:lnTo>
                  <a:pt x="3990132" y="431552"/>
                </a:lnTo>
                <a:lnTo>
                  <a:pt x="4091103" y="420386"/>
                </a:lnTo>
                <a:lnTo>
                  <a:pt x="4191771" y="407609"/>
                </a:lnTo>
                <a:lnTo>
                  <a:pt x="4292141" y="393258"/>
                </a:lnTo>
                <a:lnTo>
                  <a:pt x="4392217" y="377373"/>
                </a:lnTo>
                <a:lnTo>
                  <a:pt x="4492003" y="359993"/>
                </a:lnTo>
                <a:lnTo>
                  <a:pt x="4591504" y="341155"/>
                </a:lnTo>
                <a:lnTo>
                  <a:pt x="4690723" y="320900"/>
                </a:lnTo>
                <a:lnTo>
                  <a:pt x="4789664" y="299265"/>
                </a:lnTo>
                <a:lnTo>
                  <a:pt x="4888333" y="276290"/>
                </a:lnTo>
                <a:lnTo>
                  <a:pt x="4986732" y="252013"/>
                </a:lnTo>
                <a:lnTo>
                  <a:pt x="5133835" y="213242"/>
                </a:lnTo>
                <a:lnTo>
                  <a:pt x="5280356" y="171759"/>
                </a:lnTo>
                <a:lnTo>
                  <a:pt x="5426309" y="127696"/>
                </a:lnTo>
                <a:lnTo>
                  <a:pt x="5571707" y="81183"/>
                </a:lnTo>
                <a:lnTo>
                  <a:pt x="5716566" y="32352"/>
                </a:lnTo>
                <a:lnTo>
                  <a:pt x="5808512" y="0"/>
                </a:lnTo>
                <a:close/>
              </a:path>
            </a:pathLst>
          </a:custGeom>
          <a:solidFill>
            <a:srgbClr val="BE2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1"/>
            <a:ext cx="2075862" cy="361614"/>
          </a:xfrm>
          <a:custGeom>
            <a:avLst/>
            <a:gdLst/>
            <a:ahLst/>
            <a:cxnLst/>
            <a:rect l="l" t="t" r="r" b="b"/>
            <a:pathLst>
              <a:path w="2427605" h="398780">
                <a:moveTo>
                  <a:pt x="0" y="45313"/>
                </a:moveTo>
                <a:lnTo>
                  <a:pt x="0" y="355074"/>
                </a:lnTo>
                <a:lnTo>
                  <a:pt x="111230" y="368500"/>
                </a:lnTo>
                <a:lnTo>
                  <a:pt x="213713" y="379374"/>
                </a:lnTo>
                <a:lnTo>
                  <a:pt x="265665" y="384028"/>
                </a:lnTo>
                <a:lnTo>
                  <a:pt x="317627" y="388067"/>
                </a:lnTo>
                <a:lnTo>
                  <a:pt x="369598" y="391478"/>
                </a:lnTo>
                <a:lnTo>
                  <a:pt x="421580" y="394247"/>
                </a:lnTo>
                <a:lnTo>
                  <a:pt x="473572" y="396364"/>
                </a:lnTo>
                <a:lnTo>
                  <a:pt x="525574" y="397814"/>
                </a:lnTo>
                <a:lnTo>
                  <a:pt x="577588" y="398587"/>
                </a:lnTo>
                <a:lnTo>
                  <a:pt x="629613" y="398668"/>
                </a:lnTo>
                <a:lnTo>
                  <a:pt x="681649" y="398046"/>
                </a:lnTo>
                <a:lnTo>
                  <a:pt x="733696" y="396708"/>
                </a:lnTo>
                <a:lnTo>
                  <a:pt x="785756" y="394642"/>
                </a:lnTo>
                <a:lnTo>
                  <a:pt x="837827" y="391834"/>
                </a:lnTo>
                <a:lnTo>
                  <a:pt x="889911" y="388273"/>
                </a:lnTo>
                <a:lnTo>
                  <a:pt x="989127" y="379575"/>
                </a:lnTo>
                <a:lnTo>
                  <a:pt x="1083192" y="369789"/>
                </a:lnTo>
                <a:lnTo>
                  <a:pt x="1130120" y="364093"/>
                </a:lnTo>
                <a:lnTo>
                  <a:pt x="1176966" y="357674"/>
                </a:lnTo>
                <a:lnTo>
                  <a:pt x="1223719" y="350393"/>
                </a:lnTo>
                <a:lnTo>
                  <a:pt x="1453476" y="307766"/>
                </a:lnTo>
                <a:lnTo>
                  <a:pt x="1582579" y="281825"/>
                </a:lnTo>
                <a:lnTo>
                  <a:pt x="1713584" y="253421"/>
                </a:lnTo>
                <a:lnTo>
                  <a:pt x="1775234" y="238934"/>
                </a:lnTo>
                <a:lnTo>
                  <a:pt x="1831879" y="224598"/>
                </a:lnTo>
                <a:lnTo>
                  <a:pt x="1881694" y="210667"/>
                </a:lnTo>
                <a:lnTo>
                  <a:pt x="1931489" y="193904"/>
                </a:lnTo>
                <a:lnTo>
                  <a:pt x="1981037" y="176555"/>
                </a:lnTo>
                <a:lnTo>
                  <a:pt x="2030363" y="158675"/>
                </a:lnTo>
                <a:lnTo>
                  <a:pt x="2085246" y="138110"/>
                </a:lnTo>
                <a:lnTo>
                  <a:pt x="861826" y="138110"/>
                </a:lnTo>
                <a:lnTo>
                  <a:pt x="811760" y="137774"/>
                </a:lnTo>
                <a:lnTo>
                  <a:pt x="761606" y="136509"/>
                </a:lnTo>
                <a:lnTo>
                  <a:pt x="711351" y="134213"/>
                </a:lnTo>
                <a:lnTo>
                  <a:pt x="610884" y="127608"/>
                </a:lnTo>
                <a:lnTo>
                  <a:pt x="510782" y="119158"/>
                </a:lnTo>
                <a:lnTo>
                  <a:pt x="411025" y="108835"/>
                </a:lnTo>
                <a:lnTo>
                  <a:pt x="311593" y="96615"/>
                </a:lnTo>
                <a:lnTo>
                  <a:pt x="212465" y="82471"/>
                </a:lnTo>
                <a:lnTo>
                  <a:pt x="163009" y="74669"/>
                </a:lnTo>
                <a:lnTo>
                  <a:pt x="113622" y="66376"/>
                </a:lnTo>
                <a:lnTo>
                  <a:pt x="64302" y="57590"/>
                </a:lnTo>
                <a:lnTo>
                  <a:pt x="15045" y="48305"/>
                </a:lnTo>
                <a:lnTo>
                  <a:pt x="0" y="45313"/>
                </a:lnTo>
                <a:close/>
              </a:path>
              <a:path w="2427605" h="398780">
                <a:moveTo>
                  <a:pt x="2427197" y="0"/>
                </a:moveTo>
                <a:lnTo>
                  <a:pt x="1921932" y="0"/>
                </a:lnTo>
                <a:lnTo>
                  <a:pt x="1873324" y="12867"/>
                </a:lnTo>
                <a:lnTo>
                  <a:pt x="1822977" y="25560"/>
                </a:lnTo>
                <a:lnTo>
                  <a:pt x="1772480" y="37639"/>
                </a:lnTo>
                <a:lnTo>
                  <a:pt x="1721829" y="49089"/>
                </a:lnTo>
                <a:lnTo>
                  <a:pt x="1671019" y="59893"/>
                </a:lnTo>
                <a:lnTo>
                  <a:pt x="1620047" y="70035"/>
                </a:lnTo>
                <a:lnTo>
                  <a:pt x="1568908" y="79497"/>
                </a:lnTo>
                <a:lnTo>
                  <a:pt x="1517599" y="88263"/>
                </a:lnTo>
                <a:lnTo>
                  <a:pt x="1466115" y="96317"/>
                </a:lnTo>
                <a:lnTo>
                  <a:pt x="1414453" y="103642"/>
                </a:lnTo>
                <a:lnTo>
                  <a:pt x="1362607" y="110222"/>
                </a:lnTo>
                <a:lnTo>
                  <a:pt x="1310575" y="116040"/>
                </a:lnTo>
                <a:lnTo>
                  <a:pt x="1111278" y="129399"/>
                </a:lnTo>
                <a:lnTo>
                  <a:pt x="1011620" y="134556"/>
                </a:lnTo>
                <a:lnTo>
                  <a:pt x="961742" y="136400"/>
                </a:lnTo>
                <a:lnTo>
                  <a:pt x="911815" y="137618"/>
                </a:lnTo>
                <a:lnTo>
                  <a:pt x="861826" y="138110"/>
                </a:lnTo>
                <a:lnTo>
                  <a:pt x="2085246" y="138110"/>
                </a:lnTo>
                <a:lnTo>
                  <a:pt x="2177231" y="102399"/>
                </a:lnTo>
                <a:lnTo>
                  <a:pt x="2427197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1"/>
            <a:ext cx="1129425" cy="141076"/>
          </a:xfrm>
          <a:custGeom>
            <a:avLst/>
            <a:gdLst/>
            <a:ahLst/>
            <a:cxnLst/>
            <a:rect l="l" t="t" r="r" b="b"/>
            <a:pathLst>
              <a:path w="1320800" h="155575">
                <a:moveTo>
                  <a:pt x="855978" y="0"/>
                </a:moveTo>
                <a:lnTo>
                  <a:pt x="0" y="0"/>
                </a:lnTo>
                <a:lnTo>
                  <a:pt x="0" y="62488"/>
                </a:lnTo>
                <a:lnTo>
                  <a:pt x="57847" y="74113"/>
                </a:lnTo>
                <a:lnTo>
                  <a:pt x="107847" y="83430"/>
                </a:lnTo>
                <a:lnTo>
                  <a:pt x="157946" y="92144"/>
                </a:lnTo>
                <a:lnTo>
                  <a:pt x="208142" y="100269"/>
                </a:lnTo>
                <a:lnTo>
                  <a:pt x="258431" y="107822"/>
                </a:lnTo>
                <a:lnTo>
                  <a:pt x="308812" y="114817"/>
                </a:lnTo>
                <a:lnTo>
                  <a:pt x="359281" y="121272"/>
                </a:lnTo>
                <a:lnTo>
                  <a:pt x="409836" y="127201"/>
                </a:lnTo>
                <a:lnTo>
                  <a:pt x="511193" y="137544"/>
                </a:lnTo>
                <a:lnTo>
                  <a:pt x="612862" y="145973"/>
                </a:lnTo>
                <a:lnTo>
                  <a:pt x="664154" y="149370"/>
                </a:lnTo>
                <a:lnTo>
                  <a:pt x="715434" y="151998"/>
                </a:lnTo>
                <a:lnTo>
                  <a:pt x="766704" y="153877"/>
                </a:lnTo>
                <a:lnTo>
                  <a:pt x="817962" y="155028"/>
                </a:lnTo>
                <a:lnTo>
                  <a:pt x="869210" y="155468"/>
                </a:lnTo>
                <a:lnTo>
                  <a:pt x="920446" y="155218"/>
                </a:lnTo>
                <a:lnTo>
                  <a:pt x="971673" y="154296"/>
                </a:lnTo>
                <a:lnTo>
                  <a:pt x="1022888" y="152722"/>
                </a:lnTo>
                <a:lnTo>
                  <a:pt x="1074094" y="150516"/>
                </a:lnTo>
                <a:lnTo>
                  <a:pt x="1125288" y="147696"/>
                </a:lnTo>
                <a:lnTo>
                  <a:pt x="1176473" y="144282"/>
                </a:lnTo>
                <a:lnTo>
                  <a:pt x="1227648" y="140294"/>
                </a:lnTo>
                <a:lnTo>
                  <a:pt x="1278812" y="135750"/>
                </a:lnTo>
                <a:lnTo>
                  <a:pt x="1289664" y="135005"/>
                </a:lnTo>
                <a:lnTo>
                  <a:pt x="1300451" y="134007"/>
                </a:lnTo>
                <a:lnTo>
                  <a:pt x="1310893" y="131557"/>
                </a:lnTo>
                <a:lnTo>
                  <a:pt x="1320709" y="126454"/>
                </a:lnTo>
                <a:lnTo>
                  <a:pt x="1311542" y="113961"/>
                </a:lnTo>
                <a:lnTo>
                  <a:pt x="1299392" y="106488"/>
                </a:lnTo>
                <a:lnTo>
                  <a:pt x="1285433" y="102145"/>
                </a:lnTo>
                <a:lnTo>
                  <a:pt x="1126108" y="67011"/>
                </a:lnTo>
                <a:lnTo>
                  <a:pt x="982074" y="32595"/>
                </a:lnTo>
                <a:lnTo>
                  <a:pt x="886489" y="8144"/>
                </a:lnTo>
                <a:lnTo>
                  <a:pt x="855978" y="0"/>
                </a:lnTo>
                <a:close/>
              </a:path>
            </a:pathLst>
          </a:custGeom>
          <a:solidFill>
            <a:srgbClr val="4E4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43176" y="12"/>
            <a:ext cx="2521659" cy="202112"/>
          </a:xfrm>
          <a:custGeom>
            <a:avLst/>
            <a:gdLst/>
            <a:ahLst/>
            <a:cxnLst/>
            <a:rect l="l" t="t" r="r" b="b"/>
            <a:pathLst>
              <a:path w="2948940" h="222885">
                <a:moveTo>
                  <a:pt x="2948576" y="0"/>
                </a:moveTo>
                <a:lnTo>
                  <a:pt x="0" y="0"/>
                </a:lnTo>
                <a:lnTo>
                  <a:pt x="46048" y="13830"/>
                </a:lnTo>
                <a:lnTo>
                  <a:pt x="144613" y="42114"/>
                </a:lnTo>
                <a:lnTo>
                  <a:pt x="243702" y="68649"/>
                </a:lnTo>
                <a:lnTo>
                  <a:pt x="293459" y="81210"/>
                </a:lnTo>
                <a:lnTo>
                  <a:pt x="343364" y="93273"/>
                </a:lnTo>
                <a:lnTo>
                  <a:pt x="393425" y="104817"/>
                </a:lnTo>
                <a:lnTo>
                  <a:pt x="443646" y="115823"/>
                </a:lnTo>
                <a:lnTo>
                  <a:pt x="486107" y="123798"/>
                </a:lnTo>
                <a:lnTo>
                  <a:pt x="536797" y="132158"/>
                </a:lnTo>
                <a:lnTo>
                  <a:pt x="593877" y="140742"/>
                </a:lnTo>
                <a:lnTo>
                  <a:pt x="655509" y="149390"/>
                </a:lnTo>
                <a:lnTo>
                  <a:pt x="849321" y="174108"/>
                </a:lnTo>
                <a:lnTo>
                  <a:pt x="1111577" y="203555"/>
                </a:lnTo>
                <a:lnTo>
                  <a:pt x="1163348" y="208099"/>
                </a:lnTo>
                <a:lnTo>
                  <a:pt x="1215120" y="212026"/>
                </a:lnTo>
                <a:lnTo>
                  <a:pt x="1266892" y="215339"/>
                </a:lnTo>
                <a:lnTo>
                  <a:pt x="1318663" y="218042"/>
                </a:lnTo>
                <a:lnTo>
                  <a:pt x="1370458" y="220138"/>
                </a:lnTo>
                <a:lnTo>
                  <a:pt x="1422204" y="221628"/>
                </a:lnTo>
                <a:lnTo>
                  <a:pt x="1473972" y="222519"/>
                </a:lnTo>
                <a:lnTo>
                  <a:pt x="1525738" y="222812"/>
                </a:lnTo>
                <a:lnTo>
                  <a:pt x="1577501" y="222510"/>
                </a:lnTo>
                <a:lnTo>
                  <a:pt x="1629261" y="221618"/>
                </a:lnTo>
                <a:lnTo>
                  <a:pt x="1681034" y="220137"/>
                </a:lnTo>
                <a:lnTo>
                  <a:pt x="1732768" y="218073"/>
                </a:lnTo>
                <a:lnTo>
                  <a:pt x="1784515" y="215428"/>
                </a:lnTo>
                <a:lnTo>
                  <a:pt x="1836256" y="212204"/>
                </a:lnTo>
                <a:lnTo>
                  <a:pt x="1887991" y="208406"/>
                </a:lnTo>
                <a:lnTo>
                  <a:pt x="1938304" y="204146"/>
                </a:lnTo>
                <a:lnTo>
                  <a:pt x="1988498" y="199325"/>
                </a:lnTo>
                <a:lnTo>
                  <a:pt x="2038573" y="193950"/>
                </a:lnTo>
                <a:lnTo>
                  <a:pt x="2088531" y="188025"/>
                </a:lnTo>
                <a:lnTo>
                  <a:pt x="2138372" y="181556"/>
                </a:lnTo>
                <a:lnTo>
                  <a:pt x="2188096" y="174550"/>
                </a:lnTo>
                <a:lnTo>
                  <a:pt x="2237706" y="167011"/>
                </a:lnTo>
                <a:lnTo>
                  <a:pt x="2287201" y="158945"/>
                </a:lnTo>
                <a:lnTo>
                  <a:pt x="2336582" y="150357"/>
                </a:lnTo>
                <a:lnTo>
                  <a:pt x="2385851" y="141254"/>
                </a:lnTo>
                <a:lnTo>
                  <a:pt x="2435008" y="131641"/>
                </a:lnTo>
                <a:lnTo>
                  <a:pt x="2484053" y="121522"/>
                </a:lnTo>
                <a:lnTo>
                  <a:pt x="2532988" y="110905"/>
                </a:lnTo>
                <a:lnTo>
                  <a:pt x="2581814" y="99794"/>
                </a:lnTo>
                <a:lnTo>
                  <a:pt x="2630531" y="88195"/>
                </a:lnTo>
                <a:lnTo>
                  <a:pt x="2679140" y="76114"/>
                </a:lnTo>
                <a:lnTo>
                  <a:pt x="2727642" y="63555"/>
                </a:lnTo>
                <a:lnTo>
                  <a:pt x="2776038" y="50526"/>
                </a:lnTo>
                <a:lnTo>
                  <a:pt x="2824329" y="37030"/>
                </a:lnTo>
                <a:lnTo>
                  <a:pt x="2872514" y="23075"/>
                </a:lnTo>
                <a:lnTo>
                  <a:pt x="2920596" y="8665"/>
                </a:lnTo>
                <a:lnTo>
                  <a:pt x="2948576" y="0"/>
                </a:lnTo>
                <a:close/>
              </a:path>
            </a:pathLst>
          </a:custGeom>
          <a:solidFill>
            <a:srgbClr val="FBA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73724" y="12"/>
            <a:ext cx="569600" cy="360462"/>
          </a:xfrm>
          <a:custGeom>
            <a:avLst/>
            <a:gdLst/>
            <a:ahLst/>
            <a:cxnLst/>
            <a:rect l="l" t="t" r="r" b="b"/>
            <a:pathLst>
              <a:path w="666115" h="397510">
                <a:moveTo>
                  <a:pt x="665508" y="0"/>
                </a:moveTo>
                <a:lnTo>
                  <a:pt x="0" y="0"/>
                </a:lnTo>
                <a:lnTo>
                  <a:pt x="38942" y="30368"/>
                </a:lnTo>
                <a:lnTo>
                  <a:pt x="83732" y="63001"/>
                </a:lnTo>
                <a:lnTo>
                  <a:pt x="131986" y="96265"/>
                </a:lnTo>
                <a:lnTo>
                  <a:pt x="182958" y="129808"/>
                </a:lnTo>
                <a:lnTo>
                  <a:pt x="235903" y="163277"/>
                </a:lnTo>
                <a:lnTo>
                  <a:pt x="290078" y="196320"/>
                </a:lnTo>
                <a:lnTo>
                  <a:pt x="344737" y="228584"/>
                </a:lnTo>
                <a:lnTo>
                  <a:pt x="399136" y="259717"/>
                </a:lnTo>
                <a:lnTo>
                  <a:pt x="452530" y="289365"/>
                </a:lnTo>
                <a:lnTo>
                  <a:pt x="504175" y="317176"/>
                </a:lnTo>
                <a:lnTo>
                  <a:pt x="553326" y="342797"/>
                </a:lnTo>
                <a:lnTo>
                  <a:pt x="599238" y="365876"/>
                </a:lnTo>
                <a:lnTo>
                  <a:pt x="641168" y="386060"/>
                </a:lnTo>
                <a:lnTo>
                  <a:pt x="665508" y="397141"/>
                </a:lnTo>
                <a:lnTo>
                  <a:pt x="665508" y="0"/>
                </a:lnTo>
                <a:close/>
              </a:path>
            </a:pathLst>
          </a:custGeom>
          <a:solidFill>
            <a:srgbClr val="F26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67552" y="12"/>
            <a:ext cx="614668" cy="218811"/>
          </a:xfrm>
          <a:custGeom>
            <a:avLst/>
            <a:gdLst/>
            <a:ahLst/>
            <a:cxnLst/>
            <a:rect l="l" t="t" r="r" b="b"/>
            <a:pathLst>
              <a:path w="718820" h="241300">
                <a:moveTo>
                  <a:pt x="392537" y="0"/>
                </a:moveTo>
                <a:lnTo>
                  <a:pt x="0" y="0"/>
                </a:lnTo>
                <a:lnTo>
                  <a:pt x="28902" y="13525"/>
                </a:lnTo>
                <a:lnTo>
                  <a:pt x="73967" y="33526"/>
                </a:lnTo>
                <a:lnTo>
                  <a:pt x="119420" y="52691"/>
                </a:lnTo>
                <a:lnTo>
                  <a:pt x="165236" y="71075"/>
                </a:lnTo>
                <a:lnTo>
                  <a:pt x="211388" y="88733"/>
                </a:lnTo>
                <a:lnTo>
                  <a:pt x="257849" y="105722"/>
                </a:lnTo>
                <a:lnTo>
                  <a:pt x="304592" y="122097"/>
                </a:lnTo>
                <a:lnTo>
                  <a:pt x="351592" y="137914"/>
                </a:lnTo>
                <a:lnTo>
                  <a:pt x="398822" y="153229"/>
                </a:lnTo>
                <a:lnTo>
                  <a:pt x="535915" y="195959"/>
                </a:lnTo>
                <a:lnTo>
                  <a:pt x="580940" y="209281"/>
                </a:lnTo>
                <a:lnTo>
                  <a:pt x="626280" y="221523"/>
                </a:lnTo>
                <a:lnTo>
                  <a:pt x="672072" y="232179"/>
                </a:lnTo>
                <a:lnTo>
                  <a:pt x="718454" y="240741"/>
                </a:lnTo>
                <a:lnTo>
                  <a:pt x="708294" y="226340"/>
                </a:lnTo>
                <a:lnTo>
                  <a:pt x="694813" y="215795"/>
                </a:lnTo>
                <a:lnTo>
                  <a:pt x="679771" y="207140"/>
                </a:lnTo>
                <a:lnTo>
                  <a:pt x="664924" y="198412"/>
                </a:lnTo>
                <a:lnTo>
                  <a:pt x="620822" y="168749"/>
                </a:lnTo>
                <a:lnTo>
                  <a:pt x="577123" y="138607"/>
                </a:lnTo>
                <a:lnTo>
                  <a:pt x="533876" y="107928"/>
                </a:lnTo>
                <a:lnTo>
                  <a:pt x="491129" y="76653"/>
                </a:lnTo>
                <a:lnTo>
                  <a:pt x="448932" y="44721"/>
                </a:lnTo>
                <a:lnTo>
                  <a:pt x="407333" y="12074"/>
                </a:lnTo>
                <a:lnTo>
                  <a:pt x="392537" y="0"/>
                </a:lnTo>
                <a:close/>
              </a:path>
            </a:pathLst>
          </a:custGeom>
          <a:solidFill>
            <a:srgbClr val="69C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9" y="12"/>
            <a:ext cx="1009967" cy="115164"/>
          </a:xfrm>
          <a:custGeom>
            <a:avLst/>
            <a:gdLst/>
            <a:ahLst/>
            <a:cxnLst/>
            <a:rect l="l" t="t" r="r" b="b"/>
            <a:pathLst>
              <a:path w="1181100" h="127000">
                <a:moveTo>
                  <a:pt x="1180484" y="0"/>
                </a:moveTo>
                <a:lnTo>
                  <a:pt x="0" y="0"/>
                </a:lnTo>
                <a:lnTo>
                  <a:pt x="41546" y="11250"/>
                </a:lnTo>
                <a:lnTo>
                  <a:pt x="139999" y="36788"/>
                </a:lnTo>
                <a:lnTo>
                  <a:pt x="288281" y="73164"/>
                </a:lnTo>
                <a:lnTo>
                  <a:pt x="521593" y="126453"/>
                </a:lnTo>
                <a:lnTo>
                  <a:pt x="572290" y="122412"/>
                </a:lnTo>
                <a:lnTo>
                  <a:pt x="622757" y="117223"/>
                </a:lnTo>
                <a:lnTo>
                  <a:pt x="673007" y="110953"/>
                </a:lnTo>
                <a:lnTo>
                  <a:pt x="723051" y="103672"/>
                </a:lnTo>
                <a:lnTo>
                  <a:pt x="772903" y="95448"/>
                </a:lnTo>
                <a:lnTo>
                  <a:pt x="822576" y="86349"/>
                </a:lnTo>
                <a:lnTo>
                  <a:pt x="872083" y="76445"/>
                </a:lnTo>
                <a:lnTo>
                  <a:pt x="921435" y="65805"/>
                </a:lnTo>
                <a:lnTo>
                  <a:pt x="970646" y="54496"/>
                </a:lnTo>
                <a:lnTo>
                  <a:pt x="1019729" y="42587"/>
                </a:lnTo>
                <a:lnTo>
                  <a:pt x="1117560" y="17245"/>
                </a:lnTo>
                <a:lnTo>
                  <a:pt x="1180484" y="0"/>
                </a:lnTo>
                <a:close/>
              </a:path>
            </a:pathLst>
          </a:custGeom>
          <a:solidFill>
            <a:srgbClr val="6AC1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Título 15"/>
          <p:cNvSpPr txBox="1">
            <a:spLocks/>
          </p:cNvSpPr>
          <p:nvPr/>
        </p:nvSpPr>
        <p:spPr>
          <a:xfrm>
            <a:off x="292983" y="2666451"/>
            <a:ext cx="8731325" cy="558184"/>
          </a:xfrm>
          <a:prstGeom prst="rect">
            <a:avLst/>
          </a:prstGeom>
        </p:spPr>
        <p:txBody>
          <a:bodyPr lIns="80147" tIns="40074" rIns="80147" bIns="40074"/>
          <a:lstStyle/>
          <a:p>
            <a:pPr algn="ctr" defTabSz="801472">
              <a:defRPr/>
            </a:pPr>
            <a:endParaRPr lang="pt-BR" sz="3500" b="1" kern="0" dirty="0">
              <a:solidFill>
                <a:sysClr val="windowText" lastClr="000000"/>
              </a:solidFill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344569" y="1503294"/>
            <a:ext cx="848317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t-PT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Regimento da Conferência Municipal de Saúde:</a:t>
            </a:r>
          </a:p>
          <a:p>
            <a:pPr lvl="0"/>
            <a:endParaRPr lang="pt-BR" sz="3000" b="1" dirty="0"/>
          </a:p>
          <a:p>
            <a:pPr algn="just"/>
            <a:r>
              <a:rPr lang="pt-PT" sz="3200" dirty="0" smtClean="0"/>
              <a:t>	O </a:t>
            </a:r>
            <a:r>
              <a:rPr lang="pt-PT" sz="3200" dirty="0"/>
              <a:t>Conselho Municipal de Saúde – </a:t>
            </a:r>
            <a:r>
              <a:rPr lang="pt-PT" sz="3200" b="1" dirty="0"/>
              <a:t>CMS deve aprovar o Regimento</a:t>
            </a:r>
            <a:r>
              <a:rPr lang="pt-PT" sz="3200" dirty="0"/>
              <a:t> da Conferência Municipal de Saúde. Estamos remetendo uma minuta de Regulamento para auxiliar na construção da conferência.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22591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513</Words>
  <Application>Microsoft Office PowerPoint</Application>
  <PresentationFormat>Apresentação na tela (4:3)</PresentationFormat>
  <Paragraphs>104</Paragraphs>
  <Slides>22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9" baseType="lpstr">
      <vt:lpstr>Aharoni</vt:lpstr>
      <vt:lpstr>Arial</vt:lpstr>
      <vt:lpstr>Calibri</vt:lpstr>
      <vt:lpstr>Times New Roman</vt:lpstr>
      <vt:lpstr>Verdana</vt:lpstr>
      <vt:lpstr>Tema do Office</vt:lpstr>
      <vt:lpstr>CorelDRAW.Graphic.14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</dc:creator>
  <cp:lastModifiedBy>SansungPb</cp:lastModifiedBy>
  <cp:revision>56</cp:revision>
  <dcterms:created xsi:type="dcterms:W3CDTF">2017-11-22T00:36:59Z</dcterms:created>
  <dcterms:modified xsi:type="dcterms:W3CDTF">2019-02-05T14:49:13Z</dcterms:modified>
</cp:coreProperties>
</file>